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4" r:id="rId4"/>
    <p:sldId id="268" r:id="rId5"/>
    <p:sldId id="263" r:id="rId6"/>
    <p:sldId id="27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C73"/>
    <a:srgbClr val="193250"/>
    <a:srgbClr val="558C87"/>
    <a:srgbClr val="78DCD2"/>
    <a:srgbClr val="DE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6D58A-10A5-4930-B81A-B5142468FB8C}" v="13" dt="2021-07-13T19:19:55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>
        <p:guide orient="horz" pos="2160"/>
        <p:guide pos="2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Ефанова" userId="0980728de7d36ce7" providerId="LiveId" clId="{AB26D58A-10A5-4930-B81A-B5142468FB8C}"/>
    <pc:docChg chg="undo redo custSel addSld delSld modSld sldOrd">
      <pc:chgData name="Анастасия Ефанова" userId="0980728de7d36ce7" providerId="LiveId" clId="{AB26D58A-10A5-4930-B81A-B5142468FB8C}" dt="2021-07-13T19:28:30.369" v="744" actId="47"/>
      <pc:docMkLst>
        <pc:docMk/>
      </pc:docMkLst>
      <pc:sldChg chg="addSp modSp mod">
        <pc:chgData name="Анастасия Ефанова" userId="0980728de7d36ce7" providerId="LiveId" clId="{AB26D58A-10A5-4930-B81A-B5142468FB8C}" dt="2021-07-13T06:15:08.115" v="335" actId="1076"/>
        <pc:sldMkLst>
          <pc:docMk/>
          <pc:sldMk cId="2564808663" sldId="256"/>
        </pc:sldMkLst>
        <pc:spChg chg="mod">
          <ac:chgData name="Анастасия Ефанова" userId="0980728de7d36ce7" providerId="LiveId" clId="{AB26D58A-10A5-4930-B81A-B5142468FB8C}" dt="2021-07-13T06:11:04.991" v="204" actId="1076"/>
          <ac:spMkLst>
            <pc:docMk/>
            <pc:sldMk cId="2564808663" sldId="256"/>
            <ac:spMk id="2" creationId="{8E0B8CEC-C78F-4954-827B-E75F75B804D5}"/>
          </ac:spMkLst>
        </pc:spChg>
        <pc:spChg chg="mod">
          <ac:chgData name="Анастасия Ефанова" userId="0980728de7d36ce7" providerId="LiveId" clId="{AB26D58A-10A5-4930-B81A-B5142468FB8C}" dt="2021-07-13T06:10:26.044" v="200" actId="21"/>
          <ac:spMkLst>
            <pc:docMk/>
            <pc:sldMk cId="2564808663" sldId="256"/>
            <ac:spMk id="4" creationId="{941227BB-0E52-4F2C-86E2-46BCC4F600AE}"/>
          </ac:spMkLst>
        </pc:spChg>
        <pc:picChg chg="add mod">
          <ac:chgData name="Анастасия Ефанова" userId="0980728de7d36ce7" providerId="LiveId" clId="{AB26D58A-10A5-4930-B81A-B5142468FB8C}" dt="2021-07-13T06:15:08.115" v="335" actId="1076"/>
          <ac:picMkLst>
            <pc:docMk/>
            <pc:sldMk cId="2564808663" sldId="256"/>
            <ac:picMk id="5" creationId="{D4CCB2B4-C01B-488B-B6EE-529B7C905A10}"/>
          </ac:picMkLst>
        </pc:picChg>
      </pc:sldChg>
      <pc:sldChg chg="delSp modSp mod">
        <pc:chgData name="Анастасия Ефанова" userId="0980728de7d36ce7" providerId="LiveId" clId="{AB26D58A-10A5-4930-B81A-B5142468FB8C}" dt="2021-07-11T18:58:40.516" v="31" actId="20577"/>
        <pc:sldMkLst>
          <pc:docMk/>
          <pc:sldMk cId="2904721219" sldId="257"/>
        </pc:sldMkLst>
        <pc:spChg chg="mod">
          <ac:chgData name="Анастасия Ефанова" userId="0980728de7d36ce7" providerId="LiveId" clId="{AB26D58A-10A5-4930-B81A-B5142468FB8C}" dt="2021-07-11T18:56:36.710" v="17"/>
          <ac:spMkLst>
            <pc:docMk/>
            <pc:sldMk cId="2904721219" sldId="257"/>
            <ac:spMk id="11" creationId="{8D8988D5-1ACF-464B-A937-17B9D89F357F}"/>
          </ac:spMkLst>
        </pc:spChg>
        <pc:spChg chg="del mod">
          <ac:chgData name="Анастасия Ефанова" userId="0980728de7d36ce7" providerId="LiveId" clId="{AB26D58A-10A5-4930-B81A-B5142468FB8C}" dt="2021-07-11T18:58:22.111" v="20" actId="478"/>
          <ac:spMkLst>
            <pc:docMk/>
            <pc:sldMk cId="2904721219" sldId="257"/>
            <ac:spMk id="12" creationId="{E061D031-B480-4118-A36B-22A8CE5F0E0E}"/>
          </ac:spMkLst>
        </pc:spChg>
        <pc:spChg chg="mod">
          <ac:chgData name="Анастасия Ефанова" userId="0980728de7d36ce7" providerId="LiveId" clId="{AB26D58A-10A5-4930-B81A-B5142468FB8C}" dt="2021-07-11T18:58:40.516" v="31" actId="20577"/>
          <ac:spMkLst>
            <pc:docMk/>
            <pc:sldMk cId="2904721219" sldId="257"/>
            <ac:spMk id="13" creationId="{880E73DC-2BD9-4332-B814-FC3BAF0A00EB}"/>
          </ac:spMkLst>
        </pc:spChg>
        <pc:spChg chg="mod">
          <ac:chgData name="Анастасия Ефанова" userId="0980728de7d36ce7" providerId="LiveId" clId="{AB26D58A-10A5-4930-B81A-B5142468FB8C}" dt="2021-07-11T18:58:29.735" v="22" actId="120"/>
          <ac:spMkLst>
            <pc:docMk/>
            <pc:sldMk cId="2904721219" sldId="257"/>
            <ac:spMk id="19" creationId="{C89E8CA9-B0B2-4612-8568-90A77CB30DC6}"/>
          </ac:spMkLst>
        </pc:spChg>
      </pc:sldChg>
      <pc:sldChg chg="del ord">
        <pc:chgData name="Анастасия Ефанова" userId="0980728de7d36ce7" providerId="LiveId" clId="{AB26D58A-10A5-4930-B81A-B5142468FB8C}" dt="2021-07-11T19:10:38.639" v="181" actId="47"/>
        <pc:sldMkLst>
          <pc:docMk/>
          <pc:sldMk cId="1058541324" sldId="262"/>
        </pc:sldMkLst>
      </pc:sldChg>
      <pc:sldChg chg="addSp delSp modSp mod ord">
        <pc:chgData name="Анастасия Ефанова" userId="0980728de7d36ce7" providerId="LiveId" clId="{AB26D58A-10A5-4930-B81A-B5142468FB8C}" dt="2021-07-13T19:22:17.002" v="742" actId="207"/>
        <pc:sldMkLst>
          <pc:docMk/>
          <pc:sldMk cId="798654695" sldId="263"/>
        </pc:sldMkLst>
        <pc:spChg chg="add del mod">
          <ac:chgData name="Анастасия Ефанова" userId="0980728de7d36ce7" providerId="LiveId" clId="{AB26D58A-10A5-4930-B81A-B5142468FB8C}" dt="2021-07-13T19:21:17.806" v="730"/>
          <ac:spMkLst>
            <pc:docMk/>
            <pc:sldMk cId="798654695" sldId="263"/>
            <ac:spMk id="3" creationId="{73300DEF-85F0-439F-8460-36EF653F438C}"/>
          </ac:spMkLst>
        </pc:spChg>
        <pc:spChg chg="add mod">
          <ac:chgData name="Анастасия Ефанова" userId="0980728de7d36ce7" providerId="LiveId" clId="{AB26D58A-10A5-4930-B81A-B5142468FB8C}" dt="2021-07-13T19:21:15.186" v="728" actId="1076"/>
          <ac:spMkLst>
            <pc:docMk/>
            <pc:sldMk cId="798654695" sldId="263"/>
            <ac:spMk id="4" creationId="{BF45AAFB-36EF-4035-B25C-17ED2199D67D}"/>
          </ac:spMkLst>
        </pc:spChg>
        <pc:spChg chg="mod">
          <ac:chgData name="Анастасия Ефанова" userId="0980728de7d36ce7" providerId="LiveId" clId="{AB26D58A-10A5-4930-B81A-B5142468FB8C}" dt="2021-07-13T19:18:30.211" v="536" actId="404"/>
          <ac:spMkLst>
            <pc:docMk/>
            <pc:sldMk cId="798654695" sldId="263"/>
            <ac:spMk id="7" creationId="{EF83C7D6-3FB2-4553-8252-EDA73C80BC55}"/>
          </ac:spMkLst>
        </pc:spChg>
        <pc:spChg chg="mod">
          <ac:chgData name="Анастасия Ефанова" userId="0980728de7d36ce7" providerId="LiveId" clId="{AB26D58A-10A5-4930-B81A-B5142468FB8C}" dt="2021-07-13T19:22:17.002" v="742" actId="207"/>
          <ac:spMkLst>
            <pc:docMk/>
            <pc:sldMk cId="798654695" sldId="263"/>
            <ac:spMk id="8" creationId="{03237DA6-6DEE-484B-A637-FDC9873F3F05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10" creationId="{13CF6B0F-1263-4D62-88E7-9B005B60E5BE}"/>
          </ac:spMkLst>
        </pc:spChg>
        <pc:spChg chg="mod">
          <ac:chgData name="Анастасия Ефанова" userId="0980728de7d36ce7" providerId="LiveId" clId="{AB26D58A-10A5-4930-B81A-B5142468FB8C}" dt="2021-07-11T18:59:03.370" v="50" actId="20577"/>
          <ac:spMkLst>
            <pc:docMk/>
            <pc:sldMk cId="798654695" sldId="263"/>
            <ac:spMk id="11" creationId="{8D8988D5-1ACF-464B-A937-17B9D89F357F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12" creationId="{47C0A0B0-8437-49DA-B230-7601AA787EC3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13" creationId="{6BF1260D-2FEB-40B6-8325-A1FF2CF03FD2}"/>
          </ac:spMkLst>
        </pc:spChg>
        <pc:spChg chg="mod">
          <ac:chgData name="Анастасия Ефанова" userId="0980728de7d36ce7" providerId="LiveId" clId="{AB26D58A-10A5-4930-B81A-B5142468FB8C}" dt="2021-07-13T19:19:09.534" v="551" actId="404"/>
          <ac:spMkLst>
            <pc:docMk/>
            <pc:sldMk cId="798654695" sldId="263"/>
            <ac:spMk id="14" creationId="{A31384AF-6D69-4BA8-8046-0DEC9FCA0D59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15" creationId="{275E0FF3-A6A0-4C34-B559-28FDB9E215EC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16" creationId="{1D362ED1-9FFE-4D6E-8768-E3877B7258CB}"/>
          </ac:spMkLst>
        </pc:spChg>
        <pc:spChg chg="del mod">
          <ac:chgData name="Анастасия Ефанова" userId="0980728de7d36ce7" providerId="LiveId" clId="{AB26D58A-10A5-4930-B81A-B5142468FB8C}" dt="2021-07-13T19:19:27.364" v="552" actId="478"/>
          <ac:spMkLst>
            <pc:docMk/>
            <pc:sldMk cId="798654695" sldId="263"/>
            <ac:spMk id="17" creationId="{2013262E-C48D-4342-A904-20D524A066AF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20" creationId="{C08FB221-F7F0-451B-8A63-AD25CF073772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23" creationId="{E496288A-FCC5-475C-837F-E33FE98D94C3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24" creationId="{A93393E8-4317-4FD1-8CE5-3B0112306CBD}"/>
          </ac:spMkLst>
        </pc:spChg>
        <pc:spChg chg="mod">
          <ac:chgData name="Анастасия Ефанова" userId="0980728de7d36ce7" providerId="LiveId" clId="{AB26D58A-10A5-4930-B81A-B5142468FB8C}" dt="2021-07-13T19:12:12.860" v="527" actId="164"/>
          <ac:spMkLst>
            <pc:docMk/>
            <pc:sldMk cId="798654695" sldId="263"/>
            <ac:spMk id="25" creationId="{0A271000-4FE2-4400-AC24-6BCF2F13C1D4}"/>
          </ac:spMkLst>
        </pc:spChg>
        <pc:grpChg chg="add mod">
          <ac:chgData name="Анастасия Ефанова" userId="0980728de7d36ce7" providerId="LiveId" clId="{AB26D58A-10A5-4930-B81A-B5142468FB8C}" dt="2021-07-13T19:21:22.577" v="731" actId="1076"/>
          <ac:grpSpMkLst>
            <pc:docMk/>
            <pc:sldMk cId="798654695" sldId="263"/>
            <ac:grpSpMk id="2" creationId="{AE96357E-313D-4931-886E-D5474A5307FC}"/>
          </ac:grpSpMkLst>
        </pc:grpChg>
        <pc:picChg chg="mod">
          <ac:chgData name="Анастасия Ефанова" userId="0980728de7d36ce7" providerId="LiveId" clId="{AB26D58A-10A5-4930-B81A-B5142468FB8C}" dt="2021-07-13T19:12:12.860" v="527" actId="164"/>
          <ac:picMkLst>
            <pc:docMk/>
            <pc:sldMk cId="798654695" sldId="263"/>
            <ac:picMk id="18" creationId="{6B62004A-F57A-4EF0-88AC-024F584ED631}"/>
          </ac:picMkLst>
        </pc:picChg>
        <pc:picChg chg="mod">
          <ac:chgData name="Анастасия Ефанова" userId="0980728de7d36ce7" providerId="LiveId" clId="{AB26D58A-10A5-4930-B81A-B5142468FB8C}" dt="2021-07-13T19:12:12.860" v="527" actId="164"/>
          <ac:picMkLst>
            <pc:docMk/>
            <pc:sldMk cId="798654695" sldId="263"/>
            <ac:picMk id="19" creationId="{721BB634-E142-43B1-A203-6DD3FB3542A8}"/>
          </ac:picMkLst>
        </pc:picChg>
      </pc:sldChg>
      <pc:sldChg chg="del">
        <pc:chgData name="Анастасия Ефанова" userId="0980728de7d36ce7" providerId="LiveId" clId="{AB26D58A-10A5-4930-B81A-B5142468FB8C}" dt="2021-07-11T19:10:39.713" v="182" actId="47"/>
        <pc:sldMkLst>
          <pc:docMk/>
          <pc:sldMk cId="755465762" sldId="264"/>
        </pc:sldMkLst>
      </pc:sldChg>
      <pc:sldChg chg="ord">
        <pc:chgData name="Анастасия Ефанова" userId="0980728de7d36ce7" providerId="LiveId" clId="{AB26D58A-10A5-4930-B81A-B5142468FB8C}" dt="2021-07-11T19:10:07.236" v="178"/>
        <pc:sldMkLst>
          <pc:docMk/>
          <pc:sldMk cId="2838113365" sldId="268"/>
        </pc:sldMkLst>
      </pc:sldChg>
      <pc:sldChg chg="del">
        <pc:chgData name="Анастасия Ефанова" userId="0980728de7d36ce7" providerId="LiveId" clId="{AB26D58A-10A5-4930-B81A-B5142468FB8C}" dt="2021-07-11T19:10:45.510" v="184" actId="47"/>
        <pc:sldMkLst>
          <pc:docMk/>
          <pc:sldMk cId="2790211890" sldId="270"/>
        </pc:sldMkLst>
      </pc:sldChg>
      <pc:sldChg chg="del">
        <pc:chgData name="Анастасия Ефанова" userId="0980728de7d36ce7" providerId="LiveId" clId="{AB26D58A-10A5-4930-B81A-B5142468FB8C}" dt="2021-07-11T19:10:40.941" v="183" actId="47"/>
        <pc:sldMkLst>
          <pc:docMk/>
          <pc:sldMk cId="2455281378" sldId="271"/>
        </pc:sldMkLst>
      </pc:sldChg>
      <pc:sldChg chg="modSp del mod">
        <pc:chgData name="Анастасия Ефанова" userId="0980728de7d36ce7" providerId="LiveId" clId="{AB26D58A-10A5-4930-B81A-B5142468FB8C}" dt="2021-07-13T19:28:30.369" v="744" actId="47"/>
        <pc:sldMkLst>
          <pc:docMk/>
          <pc:sldMk cId="3794595432" sldId="272"/>
        </pc:sldMkLst>
        <pc:spChg chg="mod">
          <ac:chgData name="Анастасия Ефанова" userId="0980728de7d36ce7" providerId="LiveId" clId="{AB26D58A-10A5-4930-B81A-B5142468FB8C}" dt="2021-07-13T06:14:46.446" v="332"/>
          <ac:spMkLst>
            <pc:docMk/>
            <pc:sldMk cId="3794595432" sldId="272"/>
            <ac:spMk id="11" creationId="{8D8988D5-1ACF-464B-A937-17B9D89F357F}"/>
          </ac:spMkLst>
        </pc:spChg>
        <pc:spChg chg="mod">
          <ac:chgData name="Анастасия Ефанова" userId="0980728de7d36ce7" providerId="LiveId" clId="{AB26D58A-10A5-4930-B81A-B5142468FB8C}" dt="2021-07-13T08:36:59.766" v="336" actId="20577"/>
          <ac:spMkLst>
            <pc:docMk/>
            <pc:sldMk cId="3794595432" sldId="272"/>
            <ac:spMk id="18" creationId="{1CEB49C9-9CC2-430D-8B54-8D5355DD23DD}"/>
          </ac:spMkLst>
        </pc:spChg>
        <pc:spChg chg="mod">
          <ac:chgData name="Анастасия Ефанова" userId="0980728de7d36ce7" providerId="LiveId" clId="{AB26D58A-10A5-4930-B81A-B5142468FB8C}" dt="2021-07-13T08:39:00.138" v="357" actId="115"/>
          <ac:spMkLst>
            <pc:docMk/>
            <pc:sldMk cId="3794595432" sldId="272"/>
            <ac:spMk id="19" creationId="{026FB290-604D-4771-A63D-56854DFF2912}"/>
          </ac:spMkLst>
        </pc:spChg>
        <pc:spChg chg="mod">
          <ac:chgData name="Анастасия Ефанова" userId="0980728de7d36ce7" providerId="LiveId" clId="{AB26D58A-10A5-4930-B81A-B5142468FB8C}" dt="2021-07-11T19:13:04.449" v="197" actId="207"/>
          <ac:spMkLst>
            <pc:docMk/>
            <pc:sldMk cId="3794595432" sldId="272"/>
            <ac:spMk id="21" creationId="{75612494-24A6-45B1-A64E-44AA29E98178}"/>
          </ac:spMkLst>
        </pc:spChg>
        <pc:spChg chg="mod">
          <ac:chgData name="Анастасия Ефанова" userId="0980728de7d36ce7" providerId="LiveId" clId="{AB26D58A-10A5-4930-B81A-B5142468FB8C}" dt="2021-07-11T19:12:57.010" v="196" actId="207"/>
          <ac:spMkLst>
            <pc:docMk/>
            <pc:sldMk cId="3794595432" sldId="272"/>
            <ac:spMk id="23" creationId="{000386FF-F89F-4B11-9670-D38766973416}"/>
          </ac:spMkLst>
        </pc:spChg>
        <pc:spChg chg="mod">
          <ac:chgData name="Анастасия Ефанова" userId="0980728de7d36ce7" providerId="LiveId" clId="{AB26D58A-10A5-4930-B81A-B5142468FB8C}" dt="2021-07-11T19:12:18.266" v="193" actId="20577"/>
          <ac:spMkLst>
            <pc:docMk/>
            <pc:sldMk cId="3794595432" sldId="272"/>
            <ac:spMk id="25" creationId="{4ACA28AB-F65C-4D92-B531-4EF3B08F7747}"/>
          </ac:spMkLst>
        </pc:spChg>
        <pc:picChg chg="mod">
          <ac:chgData name="Анастасия Ефанова" userId="0980728de7d36ce7" providerId="LiveId" clId="{AB26D58A-10A5-4930-B81A-B5142468FB8C}" dt="2021-07-13T06:13:07.643" v="266" actId="1076"/>
          <ac:picMkLst>
            <pc:docMk/>
            <pc:sldMk cId="3794595432" sldId="272"/>
            <ac:picMk id="6" creationId="{6AD53543-6170-4EFE-BC68-2AF087B541E3}"/>
          </ac:picMkLst>
        </pc:picChg>
      </pc:sldChg>
      <pc:sldChg chg="del">
        <pc:chgData name="Анастасия Ефанова" userId="0980728de7d36ce7" providerId="LiveId" clId="{AB26D58A-10A5-4930-B81A-B5142468FB8C}" dt="2021-07-11T19:10:47.083" v="185" actId="47"/>
        <pc:sldMkLst>
          <pc:docMk/>
          <pc:sldMk cId="1045610612" sldId="273"/>
        </pc:sldMkLst>
      </pc:sldChg>
      <pc:sldChg chg="modSp add mod ord">
        <pc:chgData name="Анастасия Ефанова" userId="0980728de7d36ce7" providerId="LiveId" clId="{AB26D58A-10A5-4930-B81A-B5142468FB8C}" dt="2021-07-13T06:12:24.932" v="218" actId="313"/>
        <pc:sldMkLst>
          <pc:docMk/>
          <pc:sldMk cId="2631223165" sldId="274"/>
        </pc:sldMkLst>
        <pc:spChg chg="mod">
          <ac:chgData name="Анастасия Ефанова" userId="0980728de7d36ce7" providerId="LiveId" clId="{AB26D58A-10A5-4930-B81A-B5142468FB8C}" dt="2021-07-11T19:01:45.329" v="108" actId="20577"/>
          <ac:spMkLst>
            <pc:docMk/>
            <pc:sldMk cId="2631223165" sldId="274"/>
            <ac:spMk id="11" creationId="{8D8988D5-1ACF-464B-A937-17B9D89F357F}"/>
          </ac:spMkLst>
        </pc:spChg>
        <pc:spChg chg="mod">
          <ac:chgData name="Анастасия Ефанова" userId="0980728de7d36ce7" providerId="LiveId" clId="{AB26D58A-10A5-4930-B81A-B5142468FB8C}" dt="2021-07-13T06:12:24.932" v="218" actId="313"/>
          <ac:spMkLst>
            <pc:docMk/>
            <pc:sldMk cId="2631223165" sldId="274"/>
            <ac:spMk id="21" creationId="{C48676F6-B517-4C87-8F7B-F406D87D536D}"/>
          </ac:spMkLst>
        </pc:spChg>
        <pc:spChg chg="mod">
          <ac:chgData name="Анастасия Ефанова" userId="0980728de7d36ce7" providerId="LiveId" clId="{AB26D58A-10A5-4930-B81A-B5142468FB8C}" dt="2021-07-11T19:02:33.467" v="113" actId="113"/>
          <ac:spMkLst>
            <pc:docMk/>
            <pc:sldMk cId="2631223165" sldId="274"/>
            <ac:spMk id="22" creationId="{4F0B085E-F427-42C0-8B2A-1CB5CE87946C}"/>
          </ac:spMkLst>
        </pc:spChg>
      </pc:sldChg>
      <pc:sldChg chg="modSp add mod">
        <pc:chgData name="Анастасия Ефанова" userId="0980728de7d36ce7" providerId="LiveId" clId="{AB26D58A-10A5-4930-B81A-B5142468FB8C}" dt="2021-07-13T19:04:47.833" v="471" actId="313"/>
        <pc:sldMkLst>
          <pc:docMk/>
          <pc:sldMk cId="3945303661" sldId="275"/>
        </pc:sldMkLst>
        <pc:spChg chg="mod">
          <ac:chgData name="Анастасия Ефанова" userId="0980728de7d36ce7" providerId="LiveId" clId="{AB26D58A-10A5-4930-B81A-B5142468FB8C}" dt="2021-07-13T19:03:52.963" v="465" actId="207"/>
          <ac:spMkLst>
            <pc:docMk/>
            <pc:sldMk cId="3945303661" sldId="275"/>
            <ac:spMk id="19" creationId="{026FB290-604D-4771-A63D-56854DFF2912}"/>
          </ac:spMkLst>
        </pc:spChg>
        <pc:spChg chg="mod">
          <ac:chgData name="Анастасия Ефанова" userId="0980728de7d36ce7" providerId="LiveId" clId="{AB26D58A-10A5-4930-B81A-B5142468FB8C}" dt="2021-07-13T19:04:08.396" v="466" actId="207"/>
          <ac:spMkLst>
            <pc:docMk/>
            <pc:sldMk cId="3945303661" sldId="275"/>
            <ac:spMk id="21" creationId="{75612494-24A6-45B1-A64E-44AA29E98178}"/>
          </ac:spMkLst>
        </pc:spChg>
        <pc:spChg chg="mod">
          <ac:chgData name="Анастасия Ефанова" userId="0980728de7d36ce7" providerId="LiveId" clId="{AB26D58A-10A5-4930-B81A-B5142468FB8C}" dt="2021-07-13T19:04:26.794" v="469" actId="207"/>
          <ac:spMkLst>
            <pc:docMk/>
            <pc:sldMk cId="3945303661" sldId="275"/>
            <ac:spMk id="23" creationId="{000386FF-F89F-4B11-9670-D38766973416}"/>
          </ac:spMkLst>
        </pc:spChg>
        <pc:spChg chg="mod">
          <ac:chgData name="Анастасия Ефанова" userId="0980728de7d36ce7" providerId="LiveId" clId="{AB26D58A-10A5-4930-B81A-B5142468FB8C}" dt="2021-07-13T19:04:47.833" v="471" actId="313"/>
          <ac:spMkLst>
            <pc:docMk/>
            <pc:sldMk cId="3945303661" sldId="275"/>
            <ac:spMk id="25" creationId="{4ACA28AB-F65C-4D92-B531-4EF3B08F7747}"/>
          </ac:spMkLst>
        </pc:spChg>
      </pc:sldChg>
      <pc:sldChg chg="modSp add del mod ord">
        <pc:chgData name="Анастасия Ефанова" userId="0980728de7d36ce7" providerId="LiveId" clId="{AB26D58A-10A5-4930-B81A-B5142468FB8C}" dt="2021-07-13T19:28:25.702" v="743" actId="47"/>
        <pc:sldMkLst>
          <pc:docMk/>
          <pc:sldMk cId="58343593" sldId="276"/>
        </pc:sldMkLst>
        <pc:spChg chg="mod">
          <ac:chgData name="Анастасия Ефанова" userId="0980728de7d36ce7" providerId="LiveId" clId="{AB26D58A-10A5-4930-B81A-B5142468FB8C}" dt="2021-07-13T19:09:43.624" v="499" actId="20577"/>
          <ac:spMkLst>
            <pc:docMk/>
            <pc:sldMk cId="58343593" sldId="276"/>
            <ac:spMk id="7" creationId="{EF83C7D6-3FB2-4553-8252-EDA73C80BC55}"/>
          </ac:spMkLst>
        </pc:spChg>
        <pc:spChg chg="mod">
          <ac:chgData name="Анастасия Ефанова" userId="0980728de7d36ce7" providerId="LiveId" clId="{AB26D58A-10A5-4930-B81A-B5142468FB8C}" dt="2021-07-13T19:09:49.197" v="501" actId="14100"/>
          <ac:spMkLst>
            <pc:docMk/>
            <pc:sldMk cId="58343593" sldId="276"/>
            <ac:spMk id="13" creationId="{6BF1260D-2FEB-40B6-8325-A1FF2CF03F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B0696-19BC-47A5-A073-DB000A084354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2275B-F598-4574-8BAA-394837369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BCDDA-1368-4123-A8F4-691FD3CF3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89DE3B-CD3A-4586-85D2-019F9184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941440-831E-49D6-AF72-290F6C77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97DB00-1B61-4DE9-8609-F8FF2F26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7804A-F71B-4C34-A706-9994BE90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3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17A9C-90F4-46AA-AE9E-55D1B904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FB70D1-71AC-42B4-A2AC-02902746D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75948-A4E5-4B4B-B04F-B5D87749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D7C9B2-1A98-4198-99BB-9B8B2E3E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8CB9B-39B5-487D-AC80-10837D38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DA8FC1-52E0-46DD-B31C-F637EBE77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952D9F-F1C4-419A-A56F-E33666472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C038C-D8DC-4B5A-A86C-5C20996C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67267-C288-4523-9F5D-94268AB5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BBCB3-CC75-4149-B9C1-2D7536B78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A11D5-43E6-4353-8B21-4CCF17FF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655017-D448-489E-BA03-DA25089B1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027B2B-265B-4C64-BFE9-3DEFEA48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9C7D2-AFED-475B-9992-1CBAE7BF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CD9F0-B683-43E4-9823-53DA262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7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42D4F-DACF-4553-A7F0-4E2C3D3B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CADEE2-8451-4907-A9DE-41D135E9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F9182-9073-4547-AE6F-FDBA1F91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319DE-3D3C-488A-AA11-21041C7A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BEDA4B-C6ED-4181-86B6-DB47637A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9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987FD-3470-4333-8B17-3877C1A8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AD1CD-6D63-4936-98A4-123DB7779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F76638-B545-4A95-A67C-349664B3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B5F34B-757B-4FBF-ADC2-EEBFB640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7F78A9-9D05-4230-A410-D41DBBF2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2B692F-33C1-438B-8DFE-EE94DA9B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1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E51DE-C49A-4093-8333-F1730775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1F41AC-D9B9-449E-8219-249A6B9C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8A981C-51BC-42A3-8B58-9E7CFEFF3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307947-20FD-46B7-BF73-22D494D2F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F2633D-A549-4221-9C80-CADA6A5ED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0FB09E-9BF6-491C-AFFC-122611DF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0DA751-D0F8-4E89-BDD9-CA56EA99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6A8C33-9503-4F30-80FD-481350D3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97272-7D10-4563-A37F-17FE90A4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30933F-A32D-48EE-9515-0BC661FE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C2A666-7B98-4840-9455-6527CA3D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D3A194-5694-43A2-ADAF-8721F853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EB03D4-44C4-40D0-91EC-A36B2D05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1C0FAB-27D5-4A9F-9CAB-F5BC0F28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0F9F28-09FC-4E63-A9A3-040BDF59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0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D28DA-7C0A-4428-B86A-BB303273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EC9F1-CCD2-4F03-BE6E-AB1411836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A21846-C1CE-4023-8A9C-C6BB7A5C2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79EC9E-23B1-4417-960D-0CAD665C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98A1DB-A2DE-4914-B775-9A4CCB26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6BB31B-23E3-4204-BD87-14517F0E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C1FD9-A26A-4EE9-A4FD-7EF76A19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1A2B57-5E5C-4F1F-9AC6-FAA453829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6AA1D9-E5E0-49BB-A727-DCEA8261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6EC195-1D26-4531-B53C-18CEA58F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8EE3A-E5A0-4CE9-A7FB-9662D840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715712-A352-426F-B573-4A708E25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8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B6BD5-33D3-4E1B-9052-F32C67F0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DC726-4196-4D94-827B-D2F1C6D6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ED7ED-A497-475A-A1BE-84C2EA6D7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E30F-9220-447B-8F5A-0B35FCEB46A1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BB1D5-BAD2-4556-B4FF-44FDBBAB5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474AA3-4918-436E-8915-00D980B3C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nko_starshie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s://www.facebook.com/groups/alyans.sv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s://silveragemap.ru/o-nas/koaliciya/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B8CEC-C78F-4954-827B-E75F75B80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41" y="6022474"/>
            <a:ext cx="7723692" cy="5280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Geometria" panose="020B0503020204020204" pitchFamily="34" charset="-52"/>
                <a:ea typeface="Geometria" panose="020B0503020204020204" pitchFamily="34" charset="-52"/>
              </a:rPr>
              <a:t>Крупнейшее в России объединение НКО и местных сообществ, занимающихся заботой о пожилых людях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1227BB-0E52-4F2C-86E2-46BCC4F600AE}"/>
              </a:ext>
            </a:extLst>
          </p:cNvPr>
          <p:cNvSpPr txBox="1">
            <a:spLocks/>
          </p:cNvSpPr>
          <p:nvPr/>
        </p:nvSpPr>
        <p:spPr>
          <a:xfrm>
            <a:off x="788787" y="4680662"/>
            <a:ext cx="6571130" cy="385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dirty="0">
              <a:solidFill>
                <a:schemeClr val="bg1"/>
              </a:solidFill>
              <a:latin typeface="Geometria" panose="020B0503020204020204" pitchFamily="34" charset="-52"/>
              <a:ea typeface="Geometria" panose="020B0503020204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CCB2B4-C01B-488B-B6EE-529B7C905A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9" b="32981"/>
          <a:stretch/>
        </p:blipFill>
        <p:spPr>
          <a:xfrm>
            <a:off x="613141" y="258161"/>
            <a:ext cx="7899338" cy="308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0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  <a:solidFill>
            <a:srgbClr val="193250"/>
          </a:solidFill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5186082" y="178608"/>
            <a:ext cx="6571130" cy="385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chemeClr val="bg1"/>
                </a:solidFill>
                <a:latin typeface="Geometria" panose="020B0503020204020204" pitchFamily="34" charset="-52"/>
                <a:ea typeface="Verdana" panose="020B0604030504040204" pitchFamily="34" charset="0"/>
              </a:rPr>
              <a:t>ИСТОРИЯ КОАЛИЦИИ</a:t>
            </a:r>
            <a:endParaRPr lang="ru-RU" sz="1800" b="1" dirty="0">
              <a:solidFill>
                <a:schemeClr val="bg1"/>
              </a:solidFill>
              <a:latin typeface="Geometria" panose="020B0503020204020204" pitchFamily="34" charset="-52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F2550-35E1-4AF5-B390-BC74E3CAD19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13" name="Google Shape;220;p2">
            <a:extLst>
              <a:ext uri="{FF2B5EF4-FFF2-40B4-BE49-F238E27FC236}">
                <a16:creationId xmlns:a16="http://schemas.microsoft.com/office/drawing/2014/main" id="{880E73DC-2BD9-4332-B814-FC3BAF0A00EB}"/>
              </a:ext>
            </a:extLst>
          </p:cNvPr>
          <p:cNvSpPr/>
          <p:nvPr/>
        </p:nvSpPr>
        <p:spPr>
          <a:xfrm>
            <a:off x="0" y="1263840"/>
            <a:ext cx="12196080" cy="584775"/>
          </a:xfrm>
          <a:prstGeom prst="rect">
            <a:avLst/>
          </a:prstGeom>
          <a:solidFill>
            <a:srgbClr val="DE6399">
              <a:alpha val="7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23 марта 2020 г.  Благотворительный фонд Елены и Геннадия Тимченко совместно с Альянсом </a:t>
            </a:r>
            <a:br>
              <a:rPr lang="ru-RU" sz="160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rPr>
            </a:br>
            <a:r>
              <a:rPr lang="ru-RU" sz="160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«Серебряный возраст» инициировали создание коалиции «Забота рядом»</a:t>
            </a:r>
            <a:endParaRPr sz="160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21;p2">
            <a:extLst>
              <a:ext uri="{FF2B5EF4-FFF2-40B4-BE49-F238E27FC236}">
                <a16:creationId xmlns:a16="http://schemas.microsoft.com/office/drawing/2014/main" id="{06CBC4E7-02F7-45B9-979F-58582961904F}"/>
              </a:ext>
            </a:extLst>
          </p:cNvPr>
          <p:cNvSpPr/>
          <p:nvPr/>
        </p:nvSpPr>
        <p:spPr>
          <a:xfrm>
            <a:off x="978720" y="2410394"/>
            <a:ext cx="2488680" cy="190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старшее поколение – наиболее уязвимы​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ситуация неопределённости​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ограниченность ресурсов​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рост объёма работы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22;p2">
            <a:extLst>
              <a:ext uri="{FF2B5EF4-FFF2-40B4-BE49-F238E27FC236}">
                <a16:creationId xmlns:a16="http://schemas.microsoft.com/office/drawing/2014/main" id="{9EE4B5DE-3960-4576-841B-BEBEFF2E6EAD}"/>
              </a:ext>
            </a:extLst>
          </p:cNvPr>
          <p:cNvSpPr/>
          <p:nvPr/>
        </p:nvSpPr>
        <p:spPr>
          <a:xfrm>
            <a:off x="8746560" y="2302672"/>
            <a:ext cx="2466720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обмен опытом​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возможность обратиться за советом​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единые инструменты реагирования​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  <a:p>
            <a:pPr marL="285840" marR="0" lvl="0" indent="-285479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экспертные консультации</a:t>
            </a:r>
            <a:endParaRPr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223;p2" descr="Изображение выглядит как знак&#10;&#10;Автоматически созданное описание">
            <a:extLst>
              <a:ext uri="{FF2B5EF4-FFF2-40B4-BE49-F238E27FC236}">
                <a16:creationId xmlns:a16="http://schemas.microsoft.com/office/drawing/2014/main" id="{04CB35E3-B4DA-44D4-869C-B33B8CB4A35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7160" y="2146200"/>
            <a:ext cx="3803040" cy="2270520"/>
          </a:xfrm>
          <a:prstGeom prst="rect">
            <a:avLst/>
          </a:prstGeom>
          <a:solidFill>
            <a:srgbClr val="78DCD2"/>
          </a:solidFill>
          <a:ln>
            <a:noFill/>
          </a:ln>
        </p:spPr>
      </p:pic>
      <p:sp>
        <p:nvSpPr>
          <p:cNvPr id="17" name="Google Shape;224;p2">
            <a:extLst>
              <a:ext uri="{FF2B5EF4-FFF2-40B4-BE49-F238E27FC236}">
                <a16:creationId xmlns:a16="http://schemas.microsoft.com/office/drawing/2014/main" id="{278C5EF3-8AE5-4E5C-B9C5-B54CE5988DA5}"/>
              </a:ext>
            </a:extLst>
          </p:cNvPr>
          <p:cNvSpPr/>
          <p:nvPr/>
        </p:nvSpPr>
        <p:spPr>
          <a:xfrm>
            <a:off x="3399480" y="2773320"/>
            <a:ext cx="702000" cy="1003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E63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25;p2">
            <a:extLst>
              <a:ext uri="{FF2B5EF4-FFF2-40B4-BE49-F238E27FC236}">
                <a16:creationId xmlns:a16="http://schemas.microsoft.com/office/drawing/2014/main" id="{F8B51BCD-A6A1-44C6-8422-746B3CC7F44B}"/>
              </a:ext>
            </a:extLst>
          </p:cNvPr>
          <p:cNvSpPr/>
          <p:nvPr/>
        </p:nvSpPr>
        <p:spPr>
          <a:xfrm>
            <a:off x="7817040" y="2817600"/>
            <a:ext cx="702000" cy="1003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8DC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26;p2">
            <a:extLst>
              <a:ext uri="{FF2B5EF4-FFF2-40B4-BE49-F238E27FC236}">
                <a16:creationId xmlns:a16="http://schemas.microsoft.com/office/drawing/2014/main" id="{C89E8CA9-B0B2-4612-8568-90A77CB30DC6}"/>
              </a:ext>
            </a:extLst>
          </p:cNvPr>
          <p:cNvSpPr/>
          <p:nvPr/>
        </p:nvSpPr>
        <p:spPr>
          <a:xfrm>
            <a:off x="739980" y="4840131"/>
            <a:ext cx="10517400" cy="1323399"/>
          </a:xfrm>
          <a:prstGeom prst="rect">
            <a:avLst/>
          </a:prstGeom>
          <a:solidFill>
            <a:srgbClr val="78DCD2">
              <a:alpha val="5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600" i="0" u="none" strike="noStrike" cap="none" dirty="0"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Мобилизация НКО в первые месяцы пандемии помогла решить срочные задачи помощи нуждающимся пожилым. Но пандемия выявила более глубокую проблему – одиноких пожилых людей, невидимых обществу и государству, помощь которым нужна регулярно. Было принято решение сохранить объединение НКО – Коалицию «Забота рядом» для продолжения работы в мирное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90472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5186082" y="178608"/>
            <a:ext cx="6571130" cy="385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chemeClr val="bg1"/>
                </a:solidFill>
                <a:latin typeface="Geometria" panose="020B0503020204020204" pitchFamily="34" charset="-52"/>
                <a:ea typeface="Verdana" panose="020B0604030504040204" pitchFamily="34" charset="0"/>
              </a:rPr>
              <a:t>ЦЕЛЬ ОБЪЕДИНЕНИЯ</a:t>
            </a:r>
            <a:endParaRPr lang="ru-RU" sz="1800" b="1" dirty="0">
              <a:solidFill>
                <a:schemeClr val="bg1"/>
              </a:solidFill>
              <a:latin typeface="Geometria" panose="020B0503020204020204" pitchFamily="34" charset="-52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F2550-35E1-4AF5-B390-BC74E3CAD19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21" name="Google Shape;233;p3">
            <a:extLst>
              <a:ext uri="{FF2B5EF4-FFF2-40B4-BE49-F238E27FC236}">
                <a16:creationId xmlns:a16="http://schemas.microsoft.com/office/drawing/2014/main" id="{C48676F6-B517-4C87-8F7B-F406D87D536D}"/>
              </a:ext>
            </a:extLst>
          </p:cNvPr>
          <p:cNvSpPr txBox="1"/>
          <p:nvPr/>
        </p:nvSpPr>
        <p:spPr>
          <a:xfrm>
            <a:off x="911220" y="2134320"/>
            <a:ext cx="10360800" cy="394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6CCC0"/>
              </a:buClr>
              <a:buSzPts val="2000"/>
              <a:buFont typeface="Noto Sans Symbols"/>
              <a:buChar char="▪"/>
            </a:pPr>
            <a:r>
              <a:rPr lang="ru-RU" sz="2000" b="1" i="0" u="none" strike="noStrike" cap="none" dirty="0">
                <a:solidFill>
                  <a:srgbClr val="16CCC0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Комплексная система</a:t>
            </a:r>
            <a:endParaRPr sz="20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Цель Коалиции «Забота рядом» сложная и амбициозная - построить в России комплексную систему общественной заботы о людях старшего поколения силами НКО и местных сообществ во взаимодействии с властью и бизнесом.</a:t>
            </a:r>
          </a:p>
          <a:p>
            <a:pPr marL="228600" marR="0" lvl="0" indent="-228240" algn="l" rtl="0">
              <a:lnSpc>
                <a:spcPct val="170000"/>
              </a:lnSpc>
              <a:spcBef>
                <a:spcPts val="1001"/>
              </a:spcBef>
              <a:spcAft>
                <a:spcPts val="0"/>
              </a:spcAft>
              <a:buClr>
                <a:srgbClr val="16CCC0"/>
              </a:buClr>
              <a:buSzPts val="20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16CCC0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Community Care System</a:t>
            </a:r>
            <a:endParaRPr lang="ru-RU" sz="20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А</a:t>
            </a: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нглоязычный термин, не имеющий аналогов в русском языке, переводится, как «система заботы силами сообщества».</a:t>
            </a:r>
            <a:endParaRPr lang="ru-RU" sz="1400" b="0" i="0" u="none" strike="noStrike" cap="none" dirty="0">
              <a:solidFill>
                <a:srgbClr val="3A3838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70000"/>
              </a:lnSpc>
              <a:spcBef>
                <a:spcPts val="1001"/>
              </a:spcBef>
              <a:spcAft>
                <a:spcPts val="0"/>
              </a:spcAft>
              <a:buClr>
                <a:srgbClr val="16CCC0"/>
              </a:buClr>
              <a:buSzPts val="2000"/>
              <a:buFont typeface="Noto Sans Symbols"/>
              <a:buChar char="▪"/>
            </a:pPr>
            <a:r>
              <a:rPr lang="ru-RU" sz="2000" b="1" i="0" u="none" strike="noStrike" cap="none" dirty="0">
                <a:solidFill>
                  <a:srgbClr val="16CCC0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Общественная забота</a:t>
            </a:r>
            <a:endParaRPr sz="20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Коалиция продвигает в России новый термин «общественная забота», расширяя понятие заботы силами сообщества до заботы, построенной на взаимодействии всех сфер общества.</a:t>
            </a:r>
            <a:endParaRPr sz="14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Geometria" panose="020B0503020204020204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34;p3">
            <a:extLst>
              <a:ext uri="{FF2B5EF4-FFF2-40B4-BE49-F238E27FC236}">
                <a16:creationId xmlns:a16="http://schemas.microsoft.com/office/drawing/2014/main" id="{4F0B085E-F427-42C0-8B2A-1CB5CE87946C}"/>
              </a:ext>
            </a:extLst>
          </p:cNvPr>
          <p:cNvSpPr/>
          <p:nvPr/>
        </p:nvSpPr>
        <p:spPr>
          <a:xfrm>
            <a:off x="-4080" y="1354200"/>
            <a:ext cx="12196080" cy="707846"/>
          </a:xfrm>
          <a:prstGeom prst="rect">
            <a:avLst/>
          </a:prstGeom>
          <a:solidFill>
            <a:srgbClr val="DE6399">
              <a:alpha val="7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Verdana"/>
                <a:cs typeface="Verdana"/>
                <a:sym typeface="Verdana"/>
              </a:rPr>
              <a:t>Наша цель – построить в России социальный институт общественной заботы о людях старшего поколения.</a:t>
            </a:r>
          </a:p>
        </p:txBody>
      </p:sp>
    </p:spTree>
    <p:extLst>
      <p:ext uri="{BB962C8B-B14F-4D97-AF65-F5344CB8AC3E}">
        <p14:creationId xmlns:p14="http://schemas.microsoft.com/office/powerpoint/2010/main" val="263122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0206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6203590" y="182563"/>
            <a:ext cx="5565238" cy="33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Geometria" panose="020B0503020204020204" pitchFamily="34" charset="-52"/>
                <a:ea typeface="Verdana" panose="020B0604030504040204" pitchFamily="34" charset="0"/>
              </a:rPr>
              <a:t>СИСТЕМА ОБЩЕСТВЕННОЙ ЗАБОТЫ</a:t>
            </a:r>
            <a:endParaRPr lang="en-US" sz="2000" b="1" dirty="0">
              <a:solidFill>
                <a:schemeClr val="bg1"/>
              </a:solidFill>
              <a:latin typeface="Geometria" panose="020B0503020204020204" pitchFamily="34" charset="-52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D63BB-895E-441A-ACA1-18D098170937}"/>
              </a:ext>
            </a:extLst>
          </p:cNvPr>
          <p:cNvSpPr txBox="1"/>
          <p:nvPr/>
        </p:nvSpPr>
        <p:spPr>
          <a:xfrm>
            <a:off x="505099" y="951476"/>
            <a:ext cx="7855130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ru-RU" sz="2800" dirty="0">
                <a:latin typeface="Geometria" panose="020B0503020204020204" pitchFamily="34" charset="-52"/>
                <a:ea typeface="Verdana" panose="020B0604030504040204" pitchFamily="34" charset="0"/>
                <a:sym typeface="Verdana"/>
              </a:rPr>
              <a:t>Как мы создаем </a:t>
            </a:r>
          </a:p>
          <a:p>
            <a:pPr marR="0" lvl="0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ru-RU" sz="2800" b="1" dirty="0">
                <a:solidFill>
                  <a:srgbClr val="E13C73"/>
                </a:solidFill>
                <a:latin typeface="Geometria" panose="020B0503020204020204" pitchFamily="34" charset="-52"/>
                <a:ea typeface="Verdana" panose="020B0604030504040204" pitchFamily="34" charset="0"/>
                <a:sym typeface="Verdana"/>
              </a:rPr>
              <a:t>систему общественной заботы</a:t>
            </a:r>
            <a:r>
              <a:rPr lang="ru-RU" sz="2800" dirty="0">
                <a:latin typeface="Geometria" panose="020B0503020204020204" pitchFamily="34" charset="-52"/>
                <a:ea typeface="Verdana" panose="020B0604030504040204" pitchFamily="34" charset="0"/>
                <a:sym typeface="Verdana"/>
              </a:rPr>
              <a:t> </a:t>
            </a:r>
          </a:p>
          <a:p>
            <a:pPr marR="0" lvl="0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Pts val="1600"/>
            </a:pPr>
            <a:r>
              <a:rPr lang="ru-RU" sz="2800" dirty="0">
                <a:latin typeface="Geometria" panose="020B0503020204020204" pitchFamily="34" charset="-52"/>
                <a:ea typeface="Verdana" panose="020B0604030504040204" pitchFamily="34" charset="0"/>
                <a:sym typeface="Verdana"/>
              </a:rPr>
              <a:t>вокруг пожилого человека</a:t>
            </a:r>
            <a:endParaRPr lang="ru-RU" sz="2800" b="0" i="0" u="none" strike="noStrike" cap="none" dirty="0">
              <a:latin typeface="Geometria" panose="020B0503020204020204" pitchFamily="34" charset="-52"/>
              <a:ea typeface="Verdana" panose="020B0604030504040204" pitchFamily="34" charset="0"/>
              <a:sym typeface="Verdana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B5DEAFD-6E0C-42ED-9DFA-99A740161B3D}"/>
              </a:ext>
            </a:extLst>
          </p:cNvPr>
          <p:cNvSpPr/>
          <p:nvPr/>
        </p:nvSpPr>
        <p:spPr>
          <a:xfrm>
            <a:off x="505099" y="3079701"/>
            <a:ext cx="923330" cy="923330"/>
          </a:xfrm>
          <a:prstGeom prst="ellipse">
            <a:avLst/>
          </a:prstGeom>
          <a:solidFill>
            <a:srgbClr val="E13C73"/>
          </a:solidFill>
          <a:ln>
            <a:solidFill>
              <a:srgbClr val="E13C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Geometria" panose="020B0503020204020204" pitchFamily="34" charset="-52"/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8154E-1DBC-4BD4-89C1-26F177C9CC92}"/>
              </a:ext>
            </a:extLst>
          </p:cNvPr>
          <p:cNvSpPr txBox="1"/>
          <p:nvPr/>
        </p:nvSpPr>
        <p:spPr>
          <a:xfrm>
            <a:off x="1742565" y="3079701"/>
            <a:ext cx="3384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metria" panose="020B0503020204020204" pitchFamily="34" charset="-52"/>
              </a:rPr>
              <a:t>Организуем взаимодействие всех, кто помогает или может помогать пожилым людям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37D27FD-2DC0-4D40-8D60-D7447DE52A7C}"/>
              </a:ext>
            </a:extLst>
          </p:cNvPr>
          <p:cNvSpPr/>
          <p:nvPr/>
        </p:nvSpPr>
        <p:spPr>
          <a:xfrm>
            <a:off x="6547165" y="3079701"/>
            <a:ext cx="923330" cy="923330"/>
          </a:xfrm>
          <a:prstGeom prst="ellipse">
            <a:avLst/>
          </a:prstGeom>
          <a:solidFill>
            <a:srgbClr val="E13C73"/>
          </a:solidFill>
          <a:ln>
            <a:solidFill>
              <a:srgbClr val="E13C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Geometria" panose="020B0503020204020204" pitchFamily="34" charset="-52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5C1BB-E9E4-4382-904D-604D5DF4A59B}"/>
              </a:ext>
            </a:extLst>
          </p:cNvPr>
          <p:cNvSpPr txBox="1"/>
          <p:nvPr/>
        </p:nvSpPr>
        <p:spPr>
          <a:xfrm>
            <a:off x="7784630" y="3079701"/>
            <a:ext cx="3384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metria" panose="020B0503020204020204" pitchFamily="34" charset="-52"/>
              </a:rPr>
              <a:t>Информируем и просвещаем пожилых людей и их родственников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FF21429C-044D-4983-BFFA-DC38C0CD5196}"/>
              </a:ext>
            </a:extLst>
          </p:cNvPr>
          <p:cNvSpPr/>
          <p:nvPr/>
        </p:nvSpPr>
        <p:spPr>
          <a:xfrm>
            <a:off x="505099" y="4955610"/>
            <a:ext cx="923330" cy="923330"/>
          </a:xfrm>
          <a:prstGeom prst="ellipse">
            <a:avLst/>
          </a:prstGeom>
          <a:solidFill>
            <a:srgbClr val="E13C73"/>
          </a:solidFill>
          <a:ln>
            <a:solidFill>
              <a:srgbClr val="E13C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Geometria" panose="020B0503020204020204" pitchFamily="34" charset="-52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C4062B-94A5-4FAE-8EBC-563FBA96D9B2}"/>
              </a:ext>
            </a:extLst>
          </p:cNvPr>
          <p:cNvSpPr txBox="1"/>
          <p:nvPr/>
        </p:nvSpPr>
        <p:spPr>
          <a:xfrm>
            <a:off x="1742565" y="4955610"/>
            <a:ext cx="3384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metria" panose="020B0503020204020204" pitchFamily="34" charset="-52"/>
              </a:rPr>
              <a:t>Обучаем и консультируем НКО, собираем и распространяем лучшие практики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A0413BA3-60F9-41F0-9964-6DC91BDFAFDA}"/>
              </a:ext>
            </a:extLst>
          </p:cNvPr>
          <p:cNvSpPr/>
          <p:nvPr/>
        </p:nvSpPr>
        <p:spPr>
          <a:xfrm>
            <a:off x="6547165" y="4955610"/>
            <a:ext cx="923330" cy="923330"/>
          </a:xfrm>
          <a:prstGeom prst="ellipse">
            <a:avLst/>
          </a:prstGeom>
          <a:solidFill>
            <a:srgbClr val="E13C73"/>
          </a:solidFill>
          <a:ln>
            <a:solidFill>
              <a:srgbClr val="E13C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Geometria" panose="020B0503020204020204" pitchFamily="34" charset="-52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F03BA1-79E6-430C-AD6E-201449684FF6}"/>
              </a:ext>
            </a:extLst>
          </p:cNvPr>
          <p:cNvSpPr txBox="1"/>
          <p:nvPr/>
        </p:nvSpPr>
        <p:spPr>
          <a:xfrm>
            <a:off x="7784630" y="4955610"/>
            <a:ext cx="3384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metria" panose="020B0503020204020204" pitchFamily="34" charset="-52"/>
              </a:rPr>
              <a:t>Привлекаем общественное внимание к проблематике, формируем информационную повестку</a:t>
            </a:r>
          </a:p>
        </p:txBody>
      </p:sp>
    </p:spTree>
    <p:extLst>
      <p:ext uri="{BB962C8B-B14F-4D97-AF65-F5344CB8AC3E}">
        <p14:creationId xmlns:p14="http://schemas.microsoft.com/office/powerpoint/2010/main" val="283811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5186082" y="178608"/>
            <a:ext cx="6571130" cy="385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chemeClr val="bg1"/>
                </a:solidFill>
                <a:latin typeface="Geometria" panose="020B0503020204020204" pitchFamily="34" charset="-52"/>
                <a:ea typeface="Verdana" panose="020B0604030504040204" pitchFamily="34" charset="0"/>
              </a:rPr>
              <a:t>КОАЛИЦИЯ СЕЙЧАС</a:t>
            </a:r>
            <a:endParaRPr lang="ru-RU" sz="1800" b="1" dirty="0">
              <a:solidFill>
                <a:schemeClr val="bg1"/>
              </a:solidFill>
              <a:latin typeface="Geometria" panose="020B0503020204020204" pitchFamily="34" charset="-52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F2550-35E1-4AF5-B390-BC74E3CAD19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dirty="0">
                <a:effectLst/>
                <a:latin typeface="Geometria" panose="020B0503020204020204" pitchFamily="34" charset="-52"/>
              </a:rPr>
              <a:t> </a:t>
            </a:r>
            <a:endParaRPr lang="ru-RU" dirty="0">
              <a:latin typeface="Geometria" panose="020B0503020204020204" pitchFamily="34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E96357E-313D-4931-886E-D5474A5307FC}"/>
              </a:ext>
            </a:extLst>
          </p:cNvPr>
          <p:cNvGrpSpPr/>
          <p:nvPr/>
        </p:nvGrpSpPr>
        <p:grpSpPr>
          <a:xfrm>
            <a:off x="707665" y="1581120"/>
            <a:ext cx="10776670" cy="3695760"/>
            <a:chOff x="844200" y="1546200"/>
            <a:chExt cx="10776670" cy="3695760"/>
          </a:xfrm>
        </p:grpSpPr>
        <p:sp>
          <p:nvSpPr>
            <p:cNvPr id="7" name="Google Shape;241;p8">
              <a:extLst>
                <a:ext uri="{FF2B5EF4-FFF2-40B4-BE49-F238E27FC236}">
                  <a16:creationId xmlns:a16="http://schemas.microsoft.com/office/drawing/2014/main" id="{EF83C7D6-3FB2-4553-8252-EDA73C80BC55}"/>
                </a:ext>
              </a:extLst>
            </p:cNvPr>
            <p:cNvSpPr/>
            <p:nvPr/>
          </p:nvSpPr>
          <p:spPr>
            <a:xfrm>
              <a:off x="844200" y="1546200"/>
              <a:ext cx="2406960" cy="762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ru-RU" sz="20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НКО</a:t>
              </a:r>
              <a:r>
                <a:rPr lang="en-US" sz="16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*</a:t>
              </a:r>
              <a:r>
                <a:rPr lang="ru-RU" sz="20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</a:t>
              </a:r>
              <a:r>
                <a:rPr lang="en-US" sz="3600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&gt;</a:t>
              </a:r>
              <a:r>
                <a:rPr lang="en-US" sz="2000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</a:t>
              </a:r>
              <a:r>
                <a:rPr lang="ru-RU" sz="4400" b="1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37</a:t>
              </a:r>
              <a:r>
                <a:rPr lang="en-US" sz="4400" b="1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0</a:t>
              </a:r>
              <a:endParaRPr sz="4400" b="0" i="0" u="none" strike="noStrike" cap="none" dirty="0">
                <a:solidFill>
                  <a:srgbClr val="E13C73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42;p8">
              <a:extLst>
                <a:ext uri="{FF2B5EF4-FFF2-40B4-BE49-F238E27FC236}">
                  <a16:creationId xmlns:a16="http://schemas.microsoft.com/office/drawing/2014/main" id="{03237DA6-6DEE-484B-A637-FDC9873F3F05}"/>
                </a:ext>
              </a:extLst>
            </p:cNvPr>
            <p:cNvSpPr/>
            <p:nvPr/>
          </p:nvSpPr>
          <p:spPr>
            <a:xfrm>
              <a:off x="3041100" y="1546200"/>
              <a:ext cx="1680120" cy="7694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ТРЦ</a:t>
              </a:r>
              <a:r>
                <a:rPr lang="en-US" sz="14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*</a:t>
              </a:r>
              <a:r>
                <a:rPr lang="ru-RU" sz="18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– </a:t>
              </a:r>
              <a:r>
                <a:rPr lang="ru-RU" sz="4400" b="1" i="0" u="none" strike="noStrike" cap="none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23</a:t>
              </a:r>
              <a:endParaRPr sz="4400" b="0" i="0" u="none" strike="noStrike" cap="none" dirty="0">
                <a:solidFill>
                  <a:srgbClr val="E13C73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43;p8">
              <a:extLst>
                <a:ext uri="{FF2B5EF4-FFF2-40B4-BE49-F238E27FC236}">
                  <a16:creationId xmlns:a16="http://schemas.microsoft.com/office/drawing/2014/main" id="{13CF6B0F-1263-4D62-88E7-9B005B60E5BE}"/>
                </a:ext>
              </a:extLst>
            </p:cNvPr>
            <p:cNvSpPr/>
            <p:nvPr/>
          </p:nvSpPr>
          <p:spPr>
            <a:xfrm>
              <a:off x="890275" y="2366271"/>
              <a:ext cx="3756300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6</a:t>
              </a:r>
              <a:r>
                <a:rPr lang="ru-RU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7</a:t>
              </a:r>
              <a:r>
                <a:rPr lang="ru-RU" sz="180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регионов РФ + Казахстан, Кыргызстан, Эстония</a:t>
              </a:r>
              <a:endParaRPr sz="180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44;p8">
              <a:extLst>
                <a:ext uri="{FF2B5EF4-FFF2-40B4-BE49-F238E27FC236}">
                  <a16:creationId xmlns:a16="http://schemas.microsoft.com/office/drawing/2014/main" id="{47C0A0B0-8437-49DA-B230-7601AA787EC3}"/>
                </a:ext>
              </a:extLst>
            </p:cNvPr>
            <p:cNvSpPr/>
            <p:nvPr/>
          </p:nvSpPr>
          <p:spPr>
            <a:xfrm>
              <a:off x="5122800" y="1688400"/>
              <a:ext cx="3243960" cy="1127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Каждый ТРЦ объединяет </a:t>
              </a:r>
              <a:endParaRPr sz="1800" b="0" i="0" u="none" strike="noStrike" cap="none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от </a:t>
              </a:r>
              <a:r>
                <a:rPr lang="ru-RU" sz="3200" b="1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3</a:t>
              </a:r>
              <a:r>
                <a:rPr lang="ru-RU" sz="1800" b="0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до </a:t>
              </a:r>
              <a:r>
                <a:rPr lang="ru-RU" sz="3200" b="1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50</a:t>
              </a:r>
              <a:r>
                <a:rPr lang="ru-RU" sz="3200" b="0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r>
                <a:rPr lang="ru-RU" sz="1800" b="0" i="0" u="none" strike="noStrike" cap="none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НКО региона​</a:t>
              </a:r>
              <a:endParaRPr sz="1800" b="0" i="0" u="none" strike="noStrike" cap="none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45;p8">
              <a:extLst>
                <a:ext uri="{FF2B5EF4-FFF2-40B4-BE49-F238E27FC236}">
                  <a16:creationId xmlns:a16="http://schemas.microsoft.com/office/drawing/2014/main" id="{6BF1260D-2FEB-40B6-8325-A1FF2CF03FD2}"/>
                </a:ext>
              </a:extLst>
            </p:cNvPr>
            <p:cNvSpPr/>
            <p:nvPr/>
          </p:nvSpPr>
          <p:spPr>
            <a:xfrm>
              <a:off x="9426600" y="1606320"/>
              <a:ext cx="2194270" cy="10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ВОЛОНТЁРОВ</a:t>
              </a:r>
              <a:endParaRPr sz="18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00"/>
                <a:buFont typeface="Arial"/>
                <a:buNone/>
              </a:pPr>
              <a:r>
                <a:rPr lang="en-US" sz="4400" b="1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&gt; </a:t>
              </a:r>
              <a:r>
                <a:rPr lang="ru-RU" sz="4400" b="1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630</a:t>
              </a:r>
              <a:r>
                <a:rPr lang="ru-RU" sz="4400" b="1" i="0" u="none" strike="noStrike" cap="none" dirty="0">
                  <a:solidFill>
                    <a:srgbClr val="E13C73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0</a:t>
              </a:r>
              <a:endParaRPr sz="4400" b="0" i="0" u="none" strike="noStrike" cap="none" dirty="0">
                <a:solidFill>
                  <a:srgbClr val="E13C73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47;p8">
              <a:extLst>
                <a:ext uri="{FF2B5EF4-FFF2-40B4-BE49-F238E27FC236}">
                  <a16:creationId xmlns:a16="http://schemas.microsoft.com/office/drawing/2014/main" id="{A31384AF-6D69-4BA8-8046-0DEC9FCA0D59}"/>
                </a:ext>
              </a:extLst>
            </p:cNvPr>
            <p:cNvSpPr/>
            <p:nvPr/>
          </p:nvSpPr>
          <p:spPr>
            <a:xfrm>
              <a:off x="934560" y="3053880"/>
              <a:ext cx="10312560" cy="762120"/>
            </a:xfrm>
            <a:prstGeom prst="rect">
              <a:avLst/>
            </a:prstGeom>
            <a:solidFill>
              <a:srgbClr val="DE6399">
                <a:alpha val="7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lang="ru-RU" sz="26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В работу вовлечены </a:t>
              </a:r>
              <a:r>
                <a:rPr lang="en-US" sz="28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&gt;</a:t>
              </a:r>
              <a:r>
                <a:rPr lang="ru-RU" sz="24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r>
                <a:rPr lang="ru-RU" sz="44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4</a:t>
              </a:r>
              <a:r>
                <a:rPr lang="ru-RU" sz="4400" b="1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5</a:t>
              </a:r>
              <a:r>
                <a:rPr lang="ru-RU" sz="44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0</a:t>
              </a:r>
              <a:r>
                <a:rPr lang="ru-RU" sz="24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r>
                <a:rPr lang="ru-RU" sz="26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ТОС</a:t>
              </a:r>
              <a:r>
                <a:rPr lang="en-US" sz="16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*</a:t>
              </a:r>
              <a:r>
                <a:rPr lang="ru-RU" sz="26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 на территориях</a:t>
              </a:r>
              <a:endParaRPr sz="2600" b="0" i="0" u="none" strike="noStrike" cap="none" dirty="0">
                <a:solidFill>
                  <a:srgbClr val="3A3838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48;p8">
              <a:extLst>
                <a:ext uri="{FF2B5EF4-FFF2-40B4-BE49-F238E27FC236}">
                  <a16:creationId xmlns:a16="http://schemas.microsoft.com/office/drawing/2014/main" id="{275E0FF3-A6A0-4C34-B559-28FDB9E215EC}"/>
                </a:ext>
              </a:extLst>
            </p:cNvPr>
            <p:cNvSpPr/>
            <p:nvPr/>
          </p:nvSpPr>
          <p:spPr>
            <a:xfrm>
              <a:off x="934560" y="4248000"/>
              <a:ext cx="3575160" cy="792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Выявлено </a:t>
              </a:r>
              <a:r>
                <a:rPr lang="en-US" sz="2800" b="1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&gt;</a:t>
              </a:r>
              <a:r>
                <a:rPr lang="ru-RU" sz="2800" b="0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r>
                <a:rPr lang="ru-RU" sz="2800" b="1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4000</a:t>
              </a:r>
              <a:r>
                <a:rPr lang="ru-RU" sz="2800" b="0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endParaRPr sz="2800" b="0" i="0" u="none" strike="noStrike" cap="none" dirty="0">
                <a:solidFill>
                  <a:srgbClr val="171616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ru-RU" sz="1800" b="0" i="0" u="none" strike="noStrike" cap="none" dirty="0">
                  <a:solidFill>
                    <a:srgbClr val="171616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одиноких пожилых​</a:t>
              </a:r>
              <a:endParaRPr sz="1800" b="0" i="0" u="none" strike="noStrike" cap="none" dirty="0">
                <a:solidFill>
                  <a:srgbClr val="171616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49;p8">
              <a:extLst>
                <a:ext uri="{FF2B5EF4-FFF2-40B4-BE49-F238E27FC236}">
                  <a16:creationId xmlns:a16="http://schemas.microsoft.com/office/drawing/2014/main" id="{1D362ED1-9FFE-4D6E-8768-E3877B7258CB}"/>
                </a:ext>
              </a:extLst>
            </p:cNvPr>
            <p:cNvSpPr/>
            <p:nvPr/>
          </p:nvSpPr>
          <p:spPr>
            <a:xfrm>
              <a:off x="6950160" y="4248000"/>
              <a:ext cx="4146480" cy="8001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8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&gt;</a:t>
              </a:r>
              <a:r>
                <a:rPr lang="ru-RU" sz="28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</a:t>
              </a:r>
              <a:r>
                <a:rPr lang="ru-RU" sz="2800" b="1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910</a:t>
              </a:r>
              <a:r>
                <a:rPr lang="ru-RU" sz="28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00 </a:t>
              </a:r>
              <a:r>
                <a:rPr lang="ru-RU" sz="1800" b="1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пожилых людей</a:t>
              </a:r>
              <a:r>
                <a:rPr lang="ru-RU" sz="1800" b="0" i="0" u="none" strike="noStrike" cap="none" dirty="0">
                  <a:solidFill>
                    <a:srgbClr val="3A3838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 получили помощь</a:t>
              </a:r>
              <a:r>
                <a:rPr lang="ru-RU" sz="1800" b="0" i="0" u="none" strike="noStrike" cap="none" dirty="0">
                  <a:solidFill>
                    <a:srgbClr val="000000"/>
                  </a:solidFill>
                  <a:latin typeface="Geometria" panose="020B0503020204020204" pitchFamily="34" charset="-52"/>
                  <a:ea typeface="Verdana"/>
                  <a:cs typeface="Verdana"/>
                  <a:sym typeface="Verdana"/>
                </a:rPr>
                <a:t>​</a:t>
              </a:r>
              <a:endParaRPr sz="1800" b="0" i="0" u="none" strike="noStrike" cap="none" dirty="0">
                <a:solidFill>
                  <a:schemeClr val="dk1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" name="Google Shape;251;p8">
              <a:extLst>
                <a:ext uri="{FF2B5EF4-FFF2-40B4-BE49-F238E27FC236}">
                  <a16:creationId xmlns:a16="http://schemas.microsoft.com/office/drawing/2014/main" id="{6B62004A-F57A-4EF0-88AC-024F584ED63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923360" y="4045320"/>
              <a:ext cx="1207800" cy="1196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252;p8">
              <a:extLst>
                <a:ext uri="{FF2B5EF4-FFF2-40B4-BE49-F238E27FC236}">
                  <a16:creationId xmlns:a16="http://schemas.microsoft.com/office/drawing/2014/main" id="{721BB634-E142-43B1-A203-6DD3FB3542A8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578440" y="1659960"/>
              <a:ext cx="1064160" cy="1075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253;p8">
              <a:extLst>
                <a:ext uri="{FF2B5EF4-FFF2-40B4-BE49-F238E27FC236}">
                  <a16:creationId xmlns:a16="http://schemas.microsoft.com/office/drawing/2014/main" id="{C08FB221-F7F0-451B-8A63-AD25CF073772}"/>
                </a:ext>
              </a:extLst>
            </p:cNvPr>
            <p:cNvSpPr/>
            <p:nvPr/>
          </p:nvSpPr>
          <p:spPr>
            <a:xfrm>
              <a:off x="6257520" y="4146840"/>
              <a:ext cx="702000" cy="100332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DE63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54;p8">
              <a:extLst>
                <a:ext uri="{FF2B5EF4-FFF2-40B4-BE49-F238E27FC236}">
                  <a16:creationId xmlns:a16="http://schemas.microsoft.com/office/drawing/2014/main" id="{E496288A-FCC5-475C-837F-E33FE98D94C3}"/>
                </a:ext>
              </a:extLst>
            </p:cNvPr>
            <p:cNvSpPr/>
            <p:nvPr/>
          </p:nvSpPr>
          <p:spPr>
            <a:xfrm flipH="1">
              <a:off x="4098960" y="4124520"/>
              <a:ext cx="688680" cy="1025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DE63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55;p8">
              <a:extLst>
                <a:ext uri="{FF2B5EF4-FFF2-40B4-BE49-F238E27FC236}">
                  <a16:creationId xmlns:a16="http://schemas.microsoft.com/office/drawing/2014/main" id="{A93393E8-4317-4FD1-8CE5-3B0112306CBD}"/>
                </a:ext>
              </a:extLst>
            </p:cNvPr>
            <p:cNvSpPr/>
            <p:nvPr/>
          </p:nvSpPr>
          <p:spPr>
            <a:xfrm>
              <a:off x="4938480" y="1602720"/>
              <a:ext cx="101880" cy="1222200"/>
            </a:xfrm>
            <a:prstGeom prst="rect">
              <a:avLst/>
            </a:prstGeom>
            <a:solidFill>
              <a:srgbClr val="78DC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6;p8">
              <a:extLst>
                <a:ext uri="{FF2B5EF4-FFF2-40B4-BE49-F238E27FC236}">
                  <a16:creationId xmlns:a16="http://schemas.microsoft.com/office/drawing/2014/main" id="{0A271000-4FE2-4400-AC24-6BCF2F13C1D4}"/>
                </a:ext>
              </a:extLst>
            </p:cNvPr>
            <p:cNvSpPr/>
            <p:nvPr/>
          </p:nvSpPr>
          <p:spPr>
            <a:xfrm>
              <a:off x="8483400" y="1591560"/>
              <a:ext cx="101880" cy="1222200"/>
            </a:xfrm>
            <a:prstGeom prst="rect">
              <a:avLst/>
            </a:prstGeom>
            <a:solidFill>
              <a:srgbClr val="78DC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Geometria" panose="020B0503020204020204" pitchFamily="34" charset="-52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F45AAFB-36EF-4035-B25C-17ED2199D67D}"/>
              </a:ext>
            </a:extLst>
          </p:cNvPr>
          <p:cNvSpPr txBox="1"/>
          <p:nvPr/>
        </p:nvSpPr>
        <p:spPr>
          <a:xfrm>
            <a:off x="707665" y="5971506"/>
            <a:ext cx="108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</a:t>
            </a:r>
          </a:p>
          <a:p>
            <a:r>
              <a:rPr lang="ru-RU" sz="1000" dirty="0"/>
              <a:t>НКО – некоммерческая организация</a:t>
            </a:r>
          </a:p>
          <a:p>
            <a:r>
              <a:rPr lang="ru-RU" sz="1000" dirty="0"/>
              <a:t>ТРЦ – территориальный ресурсный центр Коалиции</a:t>
            </a:r>
          </a:p>
          <a:p>
            <a:r>
              <a:rPr lang="ru-RU" sz="1000" dirty="0"/>
              <a:t>ТОС – территориальное общественное самоуправление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79865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0206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6203590" y="182563"/>
            <a:ext cx="5565238" cy="33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Geometria" panose="020B0503020204020204" pitchFamily="34" charset="-52"/>
                <a:ea typeface="Verdana" panose="020B0604030504040204" pitchFamily="34" charset="0"/>
              </a:rPr>
              <a:t>КОНТАКТЫ</a:t>
            </a:r>
            <a:endParaRPr lang="en-US" sz="2000" b="1" dirty="0">
              <a:solidFill>
                <a:schemeClr val="bg1"/>
              </a:solidFill>
              <a:latin typeface="Geometria" panose="020B0503020204020204" pitchFamily="34" charset="-52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B49C9-9CC2-430D-8B54-8D5355DD23DD}"/>
              </a:ext>
            </a:extLst>
          </p:cNvPr>
          <p:cNvSpPr txBox="1"/>
          <p:nvPr/>
        </p:nvSpPr>
        <p:spPr>
          <a:xfrm>
            <a:off x="4016081" y="6167137"/>
            <a:ext cx="7293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>
                <a:solidFill>
                  <a:srgbClr val="002060"/>
                </a:solidFill>
                <a:latin typeface="Geometria" panose="020B0503020204020204" pitchFamily="34" charset="-52"/>
              </a:rPr>
              <a:t> +79169289377, </a:t>
            </a:r>
            <a:r>
              <a:rPr lang="ru-RU" sz="2400" dirty="0">
                <a:solidFill>
                  <a:srgbClr val="002060"/>
                </a:solidFill>
                <a:latin typeface="Geometria" panose="020B0503020204020204" pitchFamily="34" charset="-52"/>
              </a:rPr>
              <a:t>Пятакова Евгения, методолог</a:t>
            </a:r>
            <a:endParaRPr lang="ru-RU" sz="2400" b="0" dirty="0">
              <a:solidFill>
                <a:srgbClr val="002060"/>
              </a:solidFill>
              <a:effectLst/>
              <a:latin typeface="Geometria" panose="020B0503020204020204" pitchFamily="34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D53543-6170-4EFE-BC68-2AF087B541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9" b="32981"/>
          <a:stretch/>
        </p:blipFill>
        <p:spPr>
          <a:xfrm>
            <a:off x="484296" y="1094190"/>
            <a:ext cx="4899649" cy="19155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26FB290-604D-4771-A63D-56854DFF2912}"/>
              </a:ext>
            </a:extLst>
          </p:cNvPr>
          <p:cNvSpPr txBox="1"/>
          <p:nvPr/>
        </p:nvSpPr>
        <p:spPr>
          <a:xfrm>
            <a:off x="4109067" y="5497638"/>
            <a:ext cx="5262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 b="0" i="0" strike="noStrike" dirty="0">
                <a:solidFill>
                  <a:srgbClr val="002060"/>
                </a:solidFill>
                <a:effectLst/>
                <a:latin typeface="Geometria" panose="020B0503020204020204" pitchFamily="34" charset="-52"/>
              </a:rPr>
              <a:t>zabotaryadom@gmail.com</a:t>
            </a:r>
            <a:endParaRPr lang="ru-RU" sz="2400" b="0" dirty="0">
              <a:solidFill>
                <a:srgbClr val="002060"/>
              </a:solidFill>
              <a:effectLst/>
              <a:latin typeface="Geometria" panose="020B0503020204020204" pitchFamily="34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612494-24A6-45B1-A64E-44AA29E98178}"/>
              </a:ext>
            </a:extLst>
          </p:cNvPr>
          <p:cNvSpPr txBox="1"/>
          <p:nvPr/>
        </p:nvSpPr>
        <p:spPr>
          <a:xfrm>
            <a:off x="4109067" y="3489141"/>
            <a:ext cx="71073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 u="sng" dirty="0">
                <a:solidFill>
                  <a:srgbClr val="193250"/>
                </a:solidFill>
                <a:latin typeface="Geometria" panose="020B0503020204020204" pitchFamily="34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Сайт Коалиции</a:t>
            </a:r>
            <a:endParaRPr lang="ru-RU" sz="2400" b="0" i="0" u="sng" strike="noStrike" dirty="0">
              <a:solidFill>
                <a:srgbClr val="193250"/>
              </a:solidFill>
              <a:effectLst/>
              <a:latin typeface="Geometria" panose="020B0503020204020204" pitchFamily="34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0386FF-F89F-4B11-9670-D38766973416}"/>
              </a:ext>
            </a:extLst>
          </p:cNvPr>
          <p:cNvSpPr txBox="1"/>
          <p:nvPr/>
        </p:nvSpPr>
        <p:spPr>
          <a:xfrm>
            <a:off x="4109067" y="4158640"/>
            <a:ext cx="85606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 u="sng" dirty="0">
                <a:solidFill>
                  <a:srgbClr val="193250"/>
                </a:solidFill>
                <a:latin typeface="Geometria" panose="020B0503020204020204" pitchFamily="34" charset="-5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Сообщество в </a:t>
            </a:r>
            <a:r>
              <a:rPr lang="en-US" sz="2400" u="sng" dirty="0">
                <a:solidFill>
                  <a:srgbClr val="193250"/>
                </a:solidFill>
                <a:latin typeface="Geometria" panose="020B0503020204020204" pitchFamily="34" charset="-5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endParaRPr lang="ru-RU" sz="2400" b="0" i="0" u="sng" strike="noStrike" dirty="0">
              <a:solidFill>
                <a:srgbClr val="193250"/>
              </a:solidFill>
              <a:effectLst/>
              <a:latin typeface="Geometria" panose="020B0503020204020204" pitchFamily="34" charset="-5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CA28AB-F65C-4D92-B531-4EF3B08F7747}"/>
              </a:ext>
            </a:extLst>
          </p:cNvPr>
          <p:cNvSpPr txBox="1"/>
          <p:nvPr/>
        </p:nvSpPr>
        <p:spPr>
          <a:xfrm>
            <a:off x="4109067" y="4828139"/>
            <a:ext cx="5754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 b="0" i="0" strike="noStrike" dirty="0">
                <a:solidFill>
                  <a:srgbClr val="193250"/>
                </a:solidFill>
                <a:effectLst/>
                <a:latin typeface="Geometria" panose="020B0503020204020204" pitchFamily="34" charset="-52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Телеграм-канал «НКО + старшие</a:t>
            </a:r>
            <a:r>
              <a:rPr lang="ru-RU" sz="2400" b="0" i="0" strike="noStrike" dirty="0">
                <a:solidFill>
                  <a:srgbClr val="193250"/>
                </a:solidFill>
                <a:effectLst/>
                <a:latin typeface="Geometria" panose="020B0503020204020204" pitchFamily="34" charset="-52"/>
              </a:rPr>
              <a:t>»</a:t>
            </a:r>
          </a:p>
        </p:txBody>
      </p:sp>
      <p:pic>
        <p:nvPicPr>
          <p:cNvPr id="30" name="Рисунок 29" descr="Изображение выглядит как окно,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1FC1A0D5-D7AF-4D63-9B71-F08E05C22B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701" y="3563741"/>
            <a:ext cx="389305" cy="389305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0B8DB410-F06D-4198-BD41-307F191F03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82" y="6220077"/>
            <a:ext cx="389306" cy="389306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217E8267-DA06-40CD-99D5-342451EC5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713" y="5569997"/>
            <a:ext cx="389306" cy="389306"/>
          </a:xfrm>
          <a:prstGeom prst="rect">
            <a:avLst/>
          </a:prstGeom>
        </p:spPr>
      </p:pic>
      <p:pic>
        <p:nvPicPr>
          <p:cNvPr id="69" name="Рисунок 68" descr="Изображение выглядит как текст, часы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BCD0B2E-1534-4BEB-8CCD-CCBF94DD92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82" y="4878643"/>
            <a:ext cx="389305" cy="389305"/>
          </a:xfrm>
          <a:prstGeom prst="rect">
            <a:avLst/>
          </a:prstGeom>
        </p:spPr>
      </p:pic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EBF39B9B-05A6-426B-8410-173D57BFC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914" y="4202282"/>
            <a:ext cx="389073" cy="38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03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379</Words>
  <Application>Microsoft Office PowerPoint</Application>
  <PresentationFormat>Широкоэкранный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Geometria</vt:lpstr>
      <vt:lpstr>Noto Sans Symbols</vt:lpstr>
      <vt:lpstr>Тема Office</vt:lpstr>
      <vt:lpstr>Крупнейшее в России объединение НКО и местных сообществ, занимающихся заботой о пожилых людях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ЗОГОЛОВОК</dc:title>
  <dc:creator>PC</dc:creator>
  <cp:lastModifiedBy>Евгения Пятакова</cp:lastModifiedBy>
  <cp:revision>69</cp:revision>
  <dcterms:created xsi:type="dcterms:W3CDTF">2021-04-05T10:10:14Z</dcterms:created>
  <dcterms:modified xsi:type="dcterms:W3CDTF">2021-07-21T12:21:47Z</dcterms:modified>
</cp:coreProperties>
</file>