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5" r:id="rId24"/>
    <p:sldId id="276" r:id="rId25"/>
    <p:sldId id="279" r:id="rId26"/>
    <p:sldId id="282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371600"/>
            <a:ext cx="6781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Муниципальное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бюджетное учреждение дополнительного образования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743200"/>
            <a:ext cx="6857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Камбарская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детская школа искусств»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Затем мы долго (или не очень) из него что-то мастерили….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9" name="Рисунок 8" descr="hKmaycLHlw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2946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04HoDjSfl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743200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Шили, лепили, кроили….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DSmF3mgqq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0"/>
            <a:ext cx="34544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yRR8mr1n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971800"/>
            <a:ext cx="3505200" cy="262890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резали и рисовали…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9" name="Рисунок 8" descr="fe4Mn0Vgr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752600"/>
            <a:ext cx="33528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711rpGZSl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1242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Ещё мы репетировали – старались, чтоб малые (и не только) дети очень довольны остались…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8" name="Рисунок 7" descr="6MmAdlzVH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752600"/>
            <a:ext cx="3479800" cy="2609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6xMnQd_RvJ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981200"/>
            <a:ext cx="2647950" cy="3530600"/>
          </a:xfrm>
          <a:prstGeom prst="rect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IMG_20230504_135808_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95400"/>
            <a:ext cx="2400300" cy="320040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7mF68vi9O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895600"/>
            <a:ext cx="38608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657600" y="91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Репетиции наши ух!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8" name="Рисунок 7" descr="wpJAzfC688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2343150" cy="3124200"/>
          </a:xfrm>
          <a:prstGeom prst="rect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-NGo-9mkr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1336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GCS5lDaw0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886200"/>
            <a:ext cx="2895600" cy="21717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657600" y="91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Аж захватывает дух!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Сказки удались на славу!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9" name="Рисунок 8" descr="6pNRqfcEw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154601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1qqzR_sQG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828800"/>
            <a:ext cx="1546014" cy="33528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fLyoP3BvQ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057400"/>
            <a:ext cx="1756833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8" name="Рисунок 7" descr="IMG20230526090954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3464721" cy="260873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IMG20230526092016_01 —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12" y="3048000"/>
            <a:ext cx="4204097" cy="316543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Деткам и взрослым по нраву!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Swo-fywl6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3964207" cy="182880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NRwYDQ9Ho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505200"/>
            <a:ext cx="5118099" cy="236220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Сказки сказывались и для житейской науки, а не только забавы ради 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8" name="Рисунок 7" descr="V0LPgX-kO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524000"/>
            <a:ext cx="1633644" cy="3542842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0A71eNiva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752600"/>
            <a:ext cx="4241650" cy="1956792"/>
          </a:xfrm>
          <a:prstGeom prst="rect">
            <a:avLst/>
          </a:prstGeom>
          <a:ln w="762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aNWcy5owPH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3962400"/>
            <a:ext cx="4724400" cy="2179498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2286000"/>
            <a:ext cx="6857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ПРЕДСТАВЛЯЕТ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Мы старались… мы трудились…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oxHQVvFuc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447800"/>
            <a:ext cx="1581150" cy="3429000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wIWCOW5NTt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600200"/>
            <a:ext cx="4114800" cy="1898273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WfUk0-jfFw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3733800"/>
            <a:ext cx="4114800" cy="189827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И у нас ВСЁ сложилось и ВСЁ получилось!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Wlkiguutu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3352800" cy="2629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20230526092850_01 —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76600"/>
            <a:ext cx="3669506" cy="2762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219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Но если бы вы только знали, о чём мы НЕ рассказали, что НЕ показали!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8" name="Рисунок 7" descr="AaWqAtKlb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438400"/>
            <a:ext cx="4588806" cy="33523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049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НО! Только ж это ещё не конец….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10" name="Рисунок 9" descr="gu5alibA-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197167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HLUFcAhBt-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362200"/>
            <a:ext cx="175736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61xZFsJEM5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438400"/>
            <a:ext cx="2090737" cy="37168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049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Сделаем одолжение!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Дети и взрослые, а главное … СКАЗКИ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требуют ПРОДОЛЖЕНИЯ!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9" name="Рисунок 8" descr="4d-iq5Uix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229422"/>
            <a:ext cx="5195524" cy="390963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049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Всё ещё только начинается….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img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28800"/>
            <a:ext cx="6134100" cy="3782695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049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Сказка не кончается….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8" name="Рисунок 7" descr="IMG20230526090047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52601"/>
            <a:ext cx="598192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049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СПАСИБО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ВНИМАНИЕ!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9vvazHgEZ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752600"/>
            <a:ext cx="1962150" cy="4255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371600"/>
            <a:ext cx="678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кукольный театр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7801" y="2967335"/>
            <a:ext cx="6857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 гостях у бабушки Рассказушки»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pic>
        <p:nvPicPr>
          <p:cNvPr id="7" name="Рисунок 6" descr="fUI8jjUQA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219200"/>
            <a:ext cx="167163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muOk650LMW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447800"/>
            <a:ext cx="20574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9vvazHgEZ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914400"/>
            <a:ext cx="1651423" cy="3581400"/>
          </a:xfrm>
          <a:prstGeom prst="rect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4600" y="4724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Наша бабушка Рассказушка и сказку расскажет-покажет, и песенку споёт, да и игры проведёт!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pic>
        <p:nvPicPr>
          <p:cNvPr id="6" name="Рисунок 5" descr="JBrtLh2eR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981200"/>
            <a:ext cx="1329267" cy="2882747"/>
          </a:xfrm>
          <a:prstGeom prst="rect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JVnL4mI-8Wo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514600"/>
            <a:ext cx="15800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kW3LX4SgCog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286000"/>
            <a:ext cx="1676857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62200" y="11430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Бабушка наша – нет её краше!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pic>
        <p:nvPicPr>
          <p:cNvPr id="9" name="Рисунок 8" descr="r5axTILUY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914400"/>
            <a:ext cx="1651423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wXyT4tg02W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990600"/>
            <a:ext cx="147574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yjXJlBs4i6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838200"/>
            <a:ext cx="1499870" cy="325273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362200" y="4724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Бывает глянет так, что сердечко сразу станет размером с пятак!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pic>
        <p:nvPicPr>
          <p:cNvPr id="7" name="Рисунок 6" descr="T92XVGz9Q8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371600"/>
            <a:ext cx="147574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z7-32lceZc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219200"/>
            <a:ext cx="2655224" cy="2743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657600" y="4572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А только бабушка улыбнётся – сердечко от счастья и радости в миг встрепенётся!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143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Товару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разного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мы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прикупили…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9" name="Рисунок 8" descr="aCRNXoNQp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21145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YHwaBUpUhX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504950"/>
            <a:ext cx="31750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-UoCRr6Hix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657600"/>
            <a:ext cx="30988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fe9b528628ad29c3e118dcefbb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1219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8" name="Рисунок 7" descr="RKPqFyftd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447800"/>
            <a:ext cx="17716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Рисунок 12" descr="FRlkKnJi9v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124200"/>
            <a:ext cx="20002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 descr="K0x9iVh6B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447800"/>
            <a:ext cx="3352800" cy="2514600"/>
          </a:xfrm>
          <a:prstGeom prst="rect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lNJO6OiIkh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124200"/>
            <a:ext cx="31496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216</Words>
  <PresentationFormat>Экран 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Светлана</cp:lastModifiedBy>
  <cp:revision>21</cp:revision>
  <dcterms:created xsi:type="dcterms:W3CDTF">2023-07-13T09:40:52Z</dcterms:created>
  <dcterms:modified xsi:type="dcterms:W3CDTF">2023-07-14T07:50:08Z</dcterms:modified>
</cp:coreProperties>
</file>