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71" r:id="rId3"/>
    <p:sldId id="324" r:id="rId4"/>
    <p:sldId id="304" r:id="rId5"/>
    <p:sldId id="323" r:id="rId6"/>
    <p:sldId id="262" r:id="rId7"/>
    <p:sldId id="316" r:id="rId8"/>
    <p:sldId id="317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03" autoAdjust="0"/>
    <p:restoredTop sz="94660"/>
  </p:normalViewPr>
  <p:slideViewPr>
    <p:cSldViewPr>
      <p:cViewPr varScale="1">
        <p:scale>
          <a:sx n="59" d="100"/>
          <a:sy n="59" d="100"/>
        </p:scale>
        <p:origin x="-129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jpeg"/><Relationship Id="rId18" Type="http://schemas.openxmlformats.org/officeDocument/2006/relationships/image" Target="../media/image30.jpeg"/><Relationship Id="rId3" Type="http://schemas.openxmlformats.org/officeDocument/2006/relationships/hyperlink" Target="https://vk.com/mygoldkey" TargetMode="External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.jpeg"/><Relationship Id="rId16" Type="http://schemas.openxmlformats.org/officeDocument/2006/relationships/image" Target="../media/image28.jpe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5" Type="http://schemas.openxmlformats.org/officeDocument/2006/relationships/image" Target="../media/image27.jpe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hyperlink" Target="http://www.lipetskmedia.ru/" TargetMode="External"/><Relationship Id="rId9" Type="http://schemas.openxmlformats.org/officeDocument/2006/relationships/image" Target="../media/image21.png"/><Relationship Id="rId1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png"/><Relationship Id="rId17" Type="http://schemas.openxmlformats.org/officeDocument/2006/relationships/image" Target="../media/image48.jpeg"/><Relationship Id="rId2" Type="http://schemas.openxmlformats.org/officeDocument/2006/relationships/image" Target="../media/image33.png"/><Relationship Id="rId16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5" Type="http://schemas.openxmlformats.org/officeDocument/2006/relationships/image" Target="../media/image36.jpe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Relationship Id="rId14" Type="http://schemas.openxmlformats.org/officeDocument/2006/relationships/image" Target="../media/image4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hyperlink" Target="http://levber48.ru/" TargetMode="External"/><Relationship Id="rId18" Type="http://schemas.openxmlformats.org/officeDocument/2006/relationships/image" Target="../media/image59.jpeg"/><Relationship Id="rId3" Type="http://schemas.openxmlformats.org/officeDocument/2006/relationships/image" Target="../media/image50.jpeg"/><Relationship Id="rId21" Type="http://schemas.openxmlformats.org/officeDocument/2006/relationships/image" Target="../media/image62.jpeg"/><Relationship Id="rId7" Type="http://schemas.openxmlformats.org/officeDocument/2006/relationships/image" Target="../media/image53.png"/><Relationship Id="rId12" Type="http://schemas.openxmlformats.org/officeDocument/2006/relationships/hyperlink" Target="https://nkomayak.ru/" TargetMode="External"/><Relationship Id="rId17" Type="http://schemas.openxmlformats.org/officeDocument/2006/relationships/image" Target="../media/image58.png"/><Relationship Id="rId2" Type="http://schemas.openxmlformats.org/officeDocument/2006/relationships/image" Target="../media/image1.jpeg"/><Relationship Id="rId16" Type="http://schemas.openxmlformats.org/officeDocument/2006/relationships/hyperlink" Target="https://doal.ru/" TargetMode="External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hyperlink" Target="https://vk.com/levber" TargetMode="External"/><Relationship Id="rId10" Type="http://schemas.openxmlformats.org/officeDocument/2006/relationships/image" Target="../media/image56.jpeg"/><Relationship Id="rId19" Type="http://schemas.openxmlformats.org/officeDocument/2006/relationships/image" Target="../media/image60.png"/><Relationship Id="rId4" Type="http://schemas.openxmlformats.org/officeDocument/2006/relationships/hyperlink" Target="https://vk.com/dobro_festival48" TargetMode="External"/><Relationship Id="rId9" Type="http://schemas.openxmlformats.org/officeDocument/2006/relationships/image" Target="../media/image55.png"/><Relationship Id="rId14" Type="http://schemas.openxmlformats.org/officeDocument/2006/relationships/hyperlink" Target="https://vk.com/nkomayak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hyperlink" Target="http://www.levber48.ru/" TargetMode="External"/><Relationship Id="rId7" Type="http://schemas.openxmlformats.org/officeDocument/2006/relationships/hyperlink" Target="https://vk.com/dobro_festival48" TargetMode="External"/><Relationship Id="rId12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komayak.ru/" TargetMode="External"/><Relationship Id="rId11" Type="http://schemas.openxmlformats.org/officeDocument/2006/relationships/image" Target="../media/image70.jpeg"/><Relationship Id="rId5" Type="http://schemas.openxmlformats.org/officeDocument/2006/relationships/hyperlink" Target="https://vk.com/nkomayak" TargetMode="External"/><Relationship Id="rId10" Type="http://schemas.openxmlformats.org/officeDocument/2006/relationships/image" Target="../media/image4.jpeg"/><Relationship Id="rId4" Type="http://schemas.openxmlformats.org/officeDocument/2006/relationships/hyperlink" Target="https://vk.com/levber" TargetMode="External"/><Relationship Id="rId9" Type="http://schemas.openxmlformats.org/officeDocument/2006/relationships/image" Target="../media/image6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oner\Desktop\Мои документы\ОВЗ\Проекты разные\О проектах аналитика\ФПГ 2022\Фоны для презент\1613539676_40-p-fon-dlya-delovoi-prezentatsii-powerpoint-4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656" y="0"/>
            <a:ext cx="91946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loner\Desktop\Мои документы\ОВЗ\Проекты разные\О проектах аналитика\Фестиваль доброго творчества Логотип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00" y="5000669"/>
            <a:ext cx="1756049" cy="170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116635"/>
            <a:ext cx="892899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Фестиваль </a:t>
            </a:r>
            <a:r>
              <a:rPr lang="ru-RU" sz="3600" b="1" dirty="0">
                <a:solidFill>
                  <a:srgbClr val="002060"/>
                </a:solidFill>
              </a:rPr>
              <a:t>доброго </a:t>
            </a:r>
            <a:r>
              <a:rPr lang="ru-RU" sz="3600" b="1" dirty="0" smtClean="0">
                <a:solidFill>
                  <a:srgbClr val="002060"/>
                </a:solidFill>
              </a:rPr>
              <a:t>творчества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«</a:t>
            </a:r>
            <a:r>
              <a:rPr lang="ru-RU" sz="3600" b="1" dirty="0">
                <a:solidFill>
                  <a:srgbClr val="002060"/>
                </a:solidFill>
              </a:rPr>
              <a:t>Академия добра»</a:t>
            </a:r>
          </a:p>
          <a:p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7" name="Picture 2" descr="C:\Users\loner\Desktop\Мои документы\ОВЗ\Проекты разные\Фестиваль Лучики добра\Для Соколовой про фестиваль\IMG_67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" t="7058" r="3891" b="9050"/>
          <a:stretch/>
        </p:blipFill>
        <p:spPr bwMode="auto">
          <a:xfrm>
            <a:off x="1748150" y="1280961"/>
            <a:ext cx="6004386" cy="367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sun9-12.userapi.com/impg/iGku6HE1_pLKr63rbQNeAb5RIZ0bkG1AJ2awxQ/Zlbfh-Kwr_I.jpg?size=1280x1280&amp;quality=96&amp;sign=2e80b94bad4f948a31d78779120e12b5&amp;type=album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378" y="4994172"/>
            <a:ext cx="1721100" cy="172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sun9-63.userapi.com/impg/q4dwM-uogGJbivKDl_5hoz7tqc-2F_ENWDc5OA/rqzI2zzPRhk.jpg?size=1280x1252&amp;quality=96&amp;sign=53c7c0d69d65adc1e488318d0a7104bd&amp;type=album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518" y="5018880"/>
            <a:ext cx="1728192" cy="175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s://im0-tub-ru.yandex.net/i?id=aecafb0c88dae2353b47efe74e9b97d2-l&amp;ref=rim&amp;n=13&amp;w=1080&amp;h=108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986" y="5006788"/>
            <a:ext cx="1721100" cy="172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49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loner\Desktop\Мои документы\ОВЗ\Проекты разные\О проектах аналитика\ФПГ 2022\Фоны для презент\1613539676_40-p-fon-dlya-delovoi-prezentatsii-powerpoint-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656" y="0"/>
            <a:ext cx="91946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58953" y="116632"/>
            <a:ext cx="7805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Фестиваль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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это новое социальное окружение, яркие впечатления, новые открытия для ребенка и его близких.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7" name="Picture 2" descr="C:\Users\loner\Desktop\Мои документы\ОВЗ\Проекты разные\О проектах аналитика\Фестиваль доброго творчества Логотип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0" y="116632"/>
            <a:ext cx="888349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Объект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43"/>
          <a:stretch/>
        </p:blipFill>
        <p:spPr>
          <a:xfrm>
            <a:off x="165173" y="1104134"/>
            <a:ext cx="3593452" cy="2084434"/>
          </a:xfrm>
          <a:prstGeom prst="rect">
            <a:avLst/>
          </a:prstGeom>
        </p:spPr>
      </p:pic>
      <p:pic>
        <p:nvPicPr>
          <p:cNvPr id="10" name="Picture 4" descr="https://sun9-6.userapi.com/c841637/v841637673/3f4/lIr-CaK5Ob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73" y="4214859"/>
            <a:ext cx="3537497" cy="235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Объект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41"/>
          <a:stretch/>
        </p:blipFill>
        <p:spPr>
          <a:xfrm>
            <a:off x="5186076" y="1144831"/>
            <a:ext cx="3687321" cy="2291612"/>
          </a:xfrm>
          <a:prstGeom prst="rect">
            <a:avLst/>
          </a:prstGeom>
        </p:spPr>
      </p:pic>
      <p:pic>
        <p:nvPicPr>
          <p:cNvPr id="12" name="Picture 8" descr="https://sun9-34.userapi.com/c851232/v851232092/153dca/RU9qxFGXDRw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3117" b="12553"/>
          <a:stretch/>
        </p:blipFill>
        <p:spPr bwMode="auto">
          <a:xfrm>
            <a:off x="5292080" y="4066027"/>
            <a:ext cx="3581317" cy="250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sun9-57.userapi.com/c841637/v841637673/52a/iiyKl9uhhio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" t="3348" r="5220"/>
          <a:stretch/>
        </p:blipFill>
        <p:spPr bwMode="auto">
          <a:xfrm>
            <a:off x="2843808" y="2852936"/>
            <a:ext cx="2935757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58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loner\Desktop\Мои документы\ОВЗ\Проекты разные\О проектах аналитика\ФПГ 2022\Фоны для презент\1613539676_40-p-fon-dlya-delovoi-prezentatsii-powerpoint-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520" y="0"/>
            <a:ext cx="9239520" cy="691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88055" y="764704"/>
            <a:ext cx="3309273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b="1" dirty="0">
                <a:solidFill>
                  <a:srgbClr val="002060"/>
                </a:solidFill>
              </a:rPr>
              <a:t> 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pPr algn="just"/>
            <a:endParaRPr lang="ru-RU" sz="1400" b="1" dirty="0">
              <a:solidFill>
                <a:srgbClr val="002060"/>
              </a:solidFill>
            </a:endParaRPr>
          </a:p>
          <a:p>
            <a:pPr algn="just"/>
            <a:endParaRPr lang="ru-RU" sz="1400" b="1" dirty="0" smtClean="0">
              <a:solidFill>
                <a:srgbClr val="002060"/>
              </a:solidFill>
            </a:endParaRPr>
          </a:p>
          <a:p>
            <a:pPr algn="just"/>
            <a:endParaRPr lang="ru-RU" sz="1400" b="1" dirty="0">
              <a:solidFill>
                <a:srgbClr val="002060"/>
              </a:solidFill>
            </a:endParaRPr>
          </a:p>
          <a:p>
            <a:pPr algn="just"/>
            <a:endParaRPr lang="ru-RU" sz="1400" b="1" dirty="0" smtClean="0">
              <a:solidFill>
                <a:srgbClr val="002060"/>
              </a:solidFill>
            </a:endParaRPr>
          </a:p>
          <a:p>
            <a:pPr algn="just"/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7" name="Picture 4" descr="C:\Users\loner\Desktop\Мои документы\ОВЗ\Проекты разные\Фестиваль Доб творчества 2016 КинОлетО\кинолето 2016 ФОТО\IMG_0726 (Копировать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5"/>
            <a:ext cx="4248472" cy="283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Users\Анастасия\Desktop\кинолето овз\фото\IMG_471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0450"/>
            <a:ext cx="4248472" cy="3213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loner\Desktop\Мои документы\ОВЗ\Проекты разные\Фестив добр твор Экотур 2017\Фото Фестиваль Экотур\на сайт\IMG_419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437" y="332655"/>
            <a:ext cx="4373561" cy="2832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C:\Users\loner\Desktop\Мои документы\ОВЗ\Проекты разные\Фестив добр твор Экотур 2017\Фото Фестиваль Экотур\Фото из фильма\&amp;Изображение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386" y="3959465"/>
            <a:ext cx="4176464" cy="234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89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oner\Desktop\Мои документы\ОВЗ\Проекты разные\О проектах аналитика\ФПГ 2022\Фоны для презент\1613539676_40-p-fon-dlya-delovoi-prezentatsii-powerpoint-4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656" y="0"/>
            <a:ext cx="91946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19" y="476672"/>
            <a:ext cx="8568951" cy="2489728"/>
          </a:xfrm>
        </p:spPr>
        <p:txBody>
          <a:bodyPr>
            <a:normAutofit fontScale="92500" lnSpcReduction="10000"/>
          </a:bodyPr>
          <a:lstStyle/>
          <a:p>
            <a:pPr lvl="0" algn="just"/>
            <a:r>
              <a:rPr lang="ru-RU" sz="1800" b="1" dirty="0" smtClean="0">
                <a:solidFill>
                  <a:srgbClr val="002060"/>
                </a:solidFill>
              </a:rPr>
              <a:t>ОРГАНЫ </a:t>
            </a:r>
            <a:r>
              <a:rPr lang="ru-RU" sz="1800" b="1" dirty="0">
                <a:solidFill>
                  <a:srgbClr val="002060"/>
                </a:solidFill>
              </a:rPr>
              <a:t>ВЛАСТИ</a:t>
            </a:r>
            <a:r>
              <a:rPr lang="ru-RU" sz="1800" dirty="0">
                <a:solidFill>
                  <a:srgbClr val="002060"/>
                </a:solidFill>
              </a:rPr>
              <a:t>: Департамент образования администрации города Липецка, ОБУ «Центр социальной защиты населения по Липецкому району», Уполномоченный по правам ребенка в Липецкой </a:t>
            </a:r>
            <a:r>
              <a:rPr lang="ru-RU" sz="1800" dirty="0" smtClean="0">
                <a:solidFill>
                  <a:srgbClr val="002060"/>
                </a:solidFill>
              </a:rPr>
              <a:t>области</a:t>
            </a:r>
          </a:p>
          <a:p>
            <a:pPr lvl="0" algn="just"/>
            <a:r>
              <a:rPr lang="ru-RU" sz="1800" b="1" dirty="0">
                <a:solidFill>
                  <a:srgbClr val="002060"/>
                </a:solidFill>
              </a:rPr>
              <a:t>МЕДИА: </a:t>
            </a:r>
            <a:r>
              <a:rPr lang="ru-RU" sz="1800" dirty="0">
                <a:solidFill>
                  <a:srgbClr val="002060"/>
                </a:solidFill>
              </a:rPr>
              <a:t>Липецкая областная детская газета «Золотой ключик»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>
                <a:solidFill>
                  <a:srgbClr val="002060"/>
                </a:solidFill>
                <a:hlinkClick r:id="rId3"/>
              </a:rPr>
              <a:t>https://</a:t>
            </a:r>
            <a:r>
              <a:rPr lang="en-US" sz="1800" dirty="0" smtClean="0">
                <a:solidFill>
                  <a:srgbClr val="002060"/>
                </a:solidFill>
                <a:hlinkClick r:id="rId3"/>
              </a:rPr>
              <a:t>vk.com/mygoldkey</a:t>
            </a:r>
            <a:r>
              <a:rPr lang="ru-RU" sz="1800" dirty="0" smtClean="0">
                <a:solidFill>
                  <a:srgbClr val="002060"/>
                </a:solidFill>
              </a:rPr>
              <a:t>.</a:t>
            </a:r>
          </a:p>
          <a:p>
            <a:pPr marL="0" lvl="0" indent="0" algn="ctr"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Официальные </a:t>
            </a:r>
            <a:r>
              <a:rPr lang="ru-RU" sz="1800" dirty="0">
                <a:solidFill>
                  <a:srgbClr val="002060"/>
                </a:solidFill>
              </a:rPr>
              <a:t>страницы партнеров в сети интернет (сайты, профильные группы</a:t>
            </a:r>
            <a:r>
              <a:rPr lang="ru-RU" sz="1800" dirty="0" smtClean="0">
                <a:solidFill>
                  <a:srgbClr val="002060"/>
                </a:solidFill>
              </a:rPr>
              <a:t>), </a:t>
            </a:r>
          </a:p>
          <a:p>
            <a:pPr marL="0" lvl="0" indent="0" algn="ctr"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ЦСИ </a:t>
            </a:r>
            <a:r>
              <a:rPr lang="ru-RU" sz="1800" dirty="0">
                <a:solidFill>
                  <a:srgbClr val="002060"/>
                </a:solidFill>
              </a:rPr>
              <a:t>«Максимум», </a:t>
            </a:r>
            <a:r>
              <a:rPr lang="en-US" sz="1800" dirty="0">
                <a:solidFill>
                  <a:srgbClr val="002060"/>
                </a:solidFill>
              </a:rPr>
              <a:t>Lipetskmedia.ru</a:t>
            </a:r>
            <a:r>
              <a:rPr lang="ru-RU" sz="1800" dirty="0">
                <a:solidFill>
                  <a:srgbClr val="002060"/>
                </a:solidFill>
              </a:rPr>
              <a:t>  </a:t>
            </a:r>
            <a:r>
              <a:rPr lang="en-US" sz="1800" dirty="0">
                <a:solidFill>
                  <a:srgbClr val="002060"/>
                </a:solidFill>
                <a:hlinkClick r:id="rId4"/>
              </a:rPr>
              <a:t>http://www.lipetskmedia.ru</a:t>
            </a:r>
            <a:r>
              <a:rPr lang="ru-RU" sz="1800" dirty="0">
                <a:solidFill>
                  <a:srgbClr val="002060"/>
                </a:solidFill>
              </a:rPr>
              <a:t>; </a:t>
            </a:r>
            <a:endParaRPr lang="ru-RU" sz="1800" dirty="0" smtClean="0">
              <a:solidFill>
                <a:srgbClr val="002060"/>
              </a:solidFill>
            </a:endParaRPr>
          </a:p>
          <a:p>
            <a:pPr marL="0" lvl="0" indent="0" algn="ctr"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ГТРК </a:t>
            </a:r>
            <a:r>
              <a:rPr lang="ru-RU" sz="1800" dirty="0">
                <a:solidFill>
                  <a:srgbClr val="002060"/>
                </a:solidFill>
              </a:rPr>
              <a:t>«Липецк» (программа «Теплые встречи</a:t>
            </a:r>
            <a:r>
              <a:rPr lang="ru-RU" sz="1800" dirty="0" smtClean="0">
                <a:solidFill>
                  <a:srgbClr val="002060"/>
                </a:solidFill>
              </a:rPr>
              <a:t>»).</a:t>
            </a:r>
          </a:p>
          <a:p>
            <a:pPr lvl="0" algn="just"/>
            <a:r>
              <a:rPr lang="ru-RU" sz="1800" b="1" dirty="0">
                <a:solidFill>
                  <a:srgbClr val="002060"/>
                </a:solidFill>
              </a:rPr>
              <a:t>ПАРТНЕРЫ:</a:t>
            </a:r>
          </a:p>
          <a:p>
            <a:pPr lvl="0" algn="just"/>
            <a:endParaRPr lang="ru-RU" sz="1200" dirty="0" smtClean="0">
              <a:solidFill>
                <a:srgbClr val="002060"/>
              </a:solidFill>
            </a:endParaRPr>
          </a:p>
          <a:p>
            <a:pPr lvl="0" algn="just"/>
            <a:endParaRPr lang="ru-RU" sz="1200" b="1" i="1" dirty="0">
              <a:solidFill>
                <a:srgbClr val="002060"/>
              </a:solidFill>
            </a:endParaRPr>
          </a:p>
          <a:p>
            <a:pPr algn="just"/>
            <a:endParaRPr lang="ru-RU" sz="1200" i="1" dirty="0">
              <a:solidFill>
                <a:srgbClr val="002060"/>
              </a:solidFill>
            </a:endParaRPr>
          </a:p>
          <a:p>
            <a:pPr lvl="0"/>
            <a:endParaRPr lang="ru-RU" sz="12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02319" y="151334"/>
            <a:ext cx="56704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ПРИЗНАНИЕ И ВОВЛЕЧЕННОСТЬ</a:t>
            </a:r>
          </a:p>
          <a:p>
            <a:pPr algn="ctr"/>
            <a:endParaRPr lang="ru-RU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3186846"/>
            <a:ext cx="1020100" cy="936104"/>
          </a:xfrm>
          <a:prstGeom prst="rect">
            <a:avLst/>
          </a:prstGeom>
        </p:spPr>
      </p:pic>
      <p:pic>
        <p:nvPicPr>
          <p:cNvPr id="6" name="Рисунок 5" descr="C:\Users\loner\Desktop\Мои документы\ОВЗ\Проекты разные\Фестиваль Доб творчества 2016 КинОлетО\КинОлетО Комп 22 вечер\РАБОТА\ЛипУшки\Эмблема Липушки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1" b="16361"/>
          <a:stretch/>
        </p:blipFill>
        <p:spPr bwMode="auto">
          <a:xfrm>
            <a:off x="251519" y="4437112"/>
            <a:ext cx="1020101" cy="9849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2" descr="https://pp.userapi.com/c845417/v845417608/53b54/MW5XP_GTBY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794" y="3186846"/>
            <a:ext cx="981982" cy="98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telemir48.ru/upload/images/logo/1496048111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1" r="19503"/>
          <a:stretch/>
        </p:blipFill>
        <p:spPr bwMode="auto">
          <a:xfrm>
            <a:off x="1634931" y="4397014"/>
            <a:ext cx="920845" cy="98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lipetskfm.ru/upload/iblock/62d/KHLADOKOMBINA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89" y="5722977"/>
            <a:ext cx="1417858" cy="71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bagra.ru/logos/httpwwwpetrovskiy48ru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151" y="3186846"/>
            <a:ext cx="1646874" cy="75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katalogi-tovarov-ceny.ru/images/stories/Shop_Logo/NaslednikVyzhanova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099" y="3945570"/>
            <a:ext cx="1853959" cy="81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loner\Desktop\Мои документы\ОВЗ\Проекты разные\Фестиваль добр творч 2018 Семейные каникулы\Проект и все к нему\Спонсоры\ЛоготипСытый Бацька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099" y="4901268"/>
            <a:ext cx="1766567" cy="8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s://im0-tub-ru.yandex.net/i?id=aecafb0c88dae2353b47efe74e9b97d2-l&amp;ref=rim&amp;n=13&amp;w=1080&amp;h=108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481" y="3186846"/>
            <a:ext cx="1361096" cy="136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502" y="4756349"/>
            <a:ext cx="1364135" cy="927186"/>
          </a:xfrm>
          <a:prstGeom prst="rect">
            <a:avLst/>
          </a:prstGeom>
        </p:spPr>
      </p:pic>
      <p:pic>
        <p:nvPicPr>
          <p:cNvPr id="15" name="Picture 4" descr="https://sun1-18.userapi.com/H2P5SH9B_LtcH9UiY6644cdmkyeCsdoz50XhbQ/0RWzPgBOvYc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518" y="3186846"/>
            <a:ext cx="996489" cy="105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sun9-63.userapi.com/impg/q4dwM-uogGJbivKDl_5hoz7tqc-2F_ENWDc5OA/rqzI2zzPRhk.jpg?size=1280x1252&amp;quality=96&amp;sign=53c7c0d69d65adc1e488318d0a7104bd&amp;type=album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948" y="3186846"/>
            <a:ext cx="1090883" cy="106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http://opora48.com/images/rosinka_logo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518" y="4664526"/>
            <a:ext cx="1082291" cy="101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sun1-47.userapi.com/O98_GqAByQoK-Izxte_ahIeSaJsa7F0phbMJ9A/v5v76NhKaIU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076" y="4671090"/>
            <a:ext cx="1005879" cy="100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Объект 7"/>
          <p:cNvPicPr>
            <a:picLocks noChangeAspect="1"/>
          </p:cNvPicPr>
          <p:nvPr/>
        </p:nvPicPr>
        <p:blipFill rotWithShape="1">
          <a:blip r:embed="rId19"/>
          <a:srcRect l="42717" t="22577" r="31884" b="63056"/>
          <a:stretch/>
        </p:blipFill>
        <p:spPr>
          <a:xfrm>
            <a:off x="6402577" y="6019287"/>
            <a:ext cx="1943122" cy="618267"/>
          </a:xfrm>
          <a:prstGeom prst="rect">
            <a:avLst/>
          </a:prstGeom>
        </p:spPr>
      </p:pic>
      <p:pic>
        <p:nvPicPr>
          <p:cNvPr id="20" name="Picture 4" descr="http://bagra.ru/logos/httplipetsk_reisen_tourru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995" y="5828370"/>
            <a:ext cx="1881063" cy="80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25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6" y="-51303"/>
            <a:ext cx="9236076" cy="690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Content Placeholder 2">
            <a:extLst>
              <a:ext uri="{FF2B5EF4-FFF2-40B4-BE49-F238E27FC236}">
                <a16:creationId xmlns:a16="http://schemas.microsoft.com/office/drawing/2014/main" xmlns="" id="{EE6A9EAB-2112-41D3-9A49-E1FCD85C123F}"/>
              </a:ext>
            </a:extLst>
          </p:cNvPr>
          <p:cNvSpPr txBox="1">
            <a:spLocks/>
          </p:cNvSpPr>
          <p:nvPr/>
        </p:nvSpPr>
        <p:spPr>
          <a:xfrm>
            <a:off x="505757" y="5442145"/>
            <a:ext cx="2138448" cy="34087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100" b="1" dirty="0">
              <a:latin typeface="Montserrat" panose="020B0604020202020204" charset="-52"/>
            </a:endParaRPr>
          </a:p>
        </p:txBody>
      </p:sp>
      <p:pic>
        <p:nvPicPr>
          <p:cNvPr id="18" name="Picture 2" descr="C:\Users\loner\Desktop\Мои документы\ОВЗ\Проекты разные\О проектах аналитика\Фестиваль доброго творчества Логотип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134" y="66334"/>
            <a:ext cx="1644990" cy="151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d:\martynovasa\Рабочий стол\Пособие Левобережный_2014\Для сборника фото\Сердце копия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4" t="14135" r="7889" b="32030"/>
          <a:stretch/>
        </p:blipFill>
        <p:spPr bwMode="auto">
          <a:xfrm>
            <a:off x="244373" y="122240"/>
            <a:ext cx="1049121" cy="10675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F:\Лучики добра картинки\ДИп - копия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8" t="11331" r="12064" b="45634"/>
          <a:stretch>
            <a:fillRect/>
          </a:stretch>
        </p:blipFill>
        <p:spPr bwMode="auto">
          <a:xfrm>
            <a:off x="143183" y="1424968"/>
            <a:ext cx="1150312" cy="989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1авп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2" t="51939" r="22792" b="18745"/>
          <a:stretch>
            <a:fillRect/>
          </a:stretch>
        </p:blipFill>
        <p:spPr bwMode="auto">
          <a:xfrm>
            <a:off x="143183" y="2584911"/>
            <a:ext cx="1150311" cy="97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7" descr="C:\Users\loner\Desktop\Мои документы\ОВЗ\Проекты разные\Фест доброго творчества 2015 Литер академия\Литературная академия 2015 ноут\Эмблема\Ти шорт ФФ Ф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8" t="36847" r="28406" b="32894"/>
          <a:stretch/>
        </p:blipFill>
        <p:spPr bwMode="auto">
          <a:xfrm>
            <a:off x="102150" y="4774400"/>
            <a:ext cx="1144917" cy="100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loner\Desktop\Мои документы\ОВЗ\Проекты разные\Фестиваль Доб творчества 2016 КинОлетО\КинОлетО Комп 22 вечер\КинОлетО Дипломы полн\Эмблемы элементы\СОЛНЦЕ НА МАЙКУ без фона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65" y="5807420"/>
            <a:ext cx="1064772" cy="107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loner\Desktop\Мои документы\ОВЗ\Проекты разные\Фестив добр твор Экотур 2017\Дипломы сертификаты Экотур-2017\эмблема\Экотур 2017- круглая эмблема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610" y="5526030"/>
            <a:ext cx="1162323" cy="115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 descr="C:\Users\loner\Desktop\Мои документы\ОВЗ\Проекты разные\Фестиваль Доб творчества 2019 Азбука профессий\Дипломы, грамоты, эмблема\Эмблема\PNG для сумки.pn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240" y="4375936"/>
            <a:ext cx="1161483" cy="1018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" descr="C:\Users\loner\Desktop\Мои документы\ОВЗ\Проекты разные\Фестиваль добр творч 2018 Семейные каникулы\Дипломы, грамоты, сертификаты\PCfh-OJEvRI (1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145" y="3415240"/>
            <a:ext cx="1017397" cy="90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loner\Desktop\Мои документы\ОВЗ\Проекты разные\Фестиваль Доб творчества 2021 Праздник\ФЕСТИВАЛЬ 2021 (раб комп конец года)\Эмблемы, сертификаты, благ письма\Emblema_PN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322" y="2435931"/>
            <a:ext cx="1049057" cy="92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loner\Desktop\Мои документы\ОВЗ\Проекты разные\Фестиваль Добр творч 2022  Хоровод народных традиц\Дипломы, сертификаты\Logo_PNG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079" y="1325105"/>
            <a:ext cx="974549" cy="100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Содержимое 3" descr="F:\Кепки\_БЛАНК_СОГЛАСОВАНИЯ__флаг.jpg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" t="13877" r="3448" b="44200"/>
          <a:stretch>
            <a:fillRect/>
          </a:stretch>
        </p:blipFill>
        <p:spPr bwMode="auto">
          <a:xfrm>
            <a:off x="4644008" y="98232"/>
            <a:ext cx="1944216" cy="14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loner\Desktop\Мои документы\ОВЗ\Проекты разные\Фестиваль доброго творчества  #Яркие_Грани\Дипломы, сертификаты, грамоты\Logo_PNG_bez_goda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079" y="220252"/>
            <a:ext cx="1051854" cy="96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2123728" y="1584157"/>
            <a:ext cx="5256584" cy="33932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</a:rPr>
              <a:t>«Фестиваль доброго творчества» (2011);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</a:rPr>
              <a:t>«Лучики добра» (2012);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</a:rPr>
              <a:t>«Олимпийские каникулы» (2013);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</a:rPr>
              <a:t> «На пяти холмах»(2014);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</a:rPr>
              <a:t>«Литературная академия» (2015);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</a:rPr>
              <a:t> «</a:t>
            </a:r>
            <a:r>
              <a:rPr lang="ru-RU" b="1" dirty="0" err="1">
                <a:solidFill>
                  <a:srgbClr val="002060"/>
                </a:solidFill>
              </a:rPr>
              <a:t>КинОлетО</a:t>
            </a:r>
            <a:r>
              <a:rPr lang="ru-RU" b="1" dirty="0">
                <a:solidFill>
                  <a:srgbClr val="002060"/>
                </a:solidFill>
              </a:rPr>
              <a:t>» (2016);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</a:rPr>
              <a:t>«Экотур 2017» (2017);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</a:rPr>
              <a:t>«Семейные каникулы» (2018);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</a:rPr>
              <a:t>«Азбука профессий» (2019);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</a:rPr>
              <a:t>«Праздник на отлично!» (2021</a:t>
            </a:r>
            <a:r>
              <a:rPr lang="ru-RU" b="1" dirty="0" smtClean="0">
                <a:solidFill>
                  <a:srgbClr val="002060"/>
                </a:solidFill>
              </a:rPr>
              <a:t>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«Хоровод традиций (2022)»;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«</a:t>
            </a:r>
            <a:r>
              <a:rPr lang="en-US" b="1" dirty="0" smtClean="0">
                <a:solidFill>
                  <a:srgbClr val="002060"/>
                </a:solidFill>
              </a:rPr>
              <a:t>#</a:t>
            </a:r>
            <a:r>
              <a:rPr lang="ru-RU" b="1" dirty="0" err="1" smtClean="0">
                <a:solidFill>
                  <a:srgbClr val="002060"/>
                </a:solidFill>
              </a:rPr>
              <a:t>Яркие_Грани</a:t>
            </a:r>
            <a:r>
              <a:rPr lang="ru-RU" b="1" dirty="0" smtClean="0">
                <a:solidFill>
                  <a:srgbClr val="002060"/>
                </a:solidFill>
              </a:rPr>
              <a:t>» (2023)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6" name="Рисунок 15" descr="Тарелка Фестиваля на 5 холмах копия.jpg"/>
          <p:cNvPicPr/>
          <p:nvPr/>
        </p:nvPicPr>
        <p:blipFill>
          <a:blip r:embed="rId16" cstate="print"/>
          <a:srcRect b="32150"/>
          <a:stretch>
            <a:fillRect/>
          </a:stretch>
        </p:blipFill>
        <p:spPr>
          <a:xfrm>
            <a:off x="143183" y="3666409"/>
            <a:ext cx="1150312" cy="986727"/>
          </a:xfrm>
          <a:prstGeom prst="rect">
            <a:avLst/>
          </a:prstGeom>
        </p:spPr>
      </p:pic>
      <p:pic>
        <p:nvPicPr>
          <p:cNvPr id="21" name="Picture 3" descr="C:\Users\loner\Desktop\Мои документы\ОВЗ\Проекты разные\Фестиваль добр творч 2018 Семейные каникулы\фото Лагерь\IMG_2940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670" y="4959958"/>
            <a:ext cx="2630686" cy="175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:\Users\loner\Desktop\Мои документы\ОВЗ\Проекты разные\Фестиваль Олимпийские каникулы\Олимпийские каникулы для сборника\Олимп для Кати\IMG_9822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" r="4827" b="10095"/>
          <a:stretch/>
        </p:blipFill>
        <p:spPr bwMode="auto">
          <a:xfrm>
            <a:off x="4932503" y="4919053"/>
            <a:ext cx="2643143" cy="175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93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loner\Desktop\Мои документы\ОВЗ\Проекты разные\О проектах аналитика\ФПГ 2022\Фоны для презент\1613539676_40-p-fon-dlya-delovoi-prezentatsii-powerpoint-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656" y="0"/>
            <a:ext cx="91946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un9-72.userapi.com/impg/18lOFTQU0p8zmOL1877oZ1gYYERP2eSztI6HfA/qb71cSXOjc4.jpg?size=699x699&amp;quality=96&amp;sign=7ff0fda2f0a74b56109748ae2df637c9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10" y="397967"/>
            <a:ext cx="1640940" cy="164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91680" y="188641"/>
            <a:ext cx="59766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Фестиваль доброго творчества «Академия добра»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674889" y="550975"/>
            <a:ext cx="59934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400" dirty="0">
                <a:solidFill>
                  <a:srgbClr val="002060"/>
                </a:solidFill>
              </a:rPr>
              <a:t>Группа «Фестиваль доброго творчества» </a:t>
            </a:r>
            <a:r>
              <a:rPr lang="ru-RU" sz="1400" dirty="0" err="1" smtClean="0">
                <a:solidFill>
                  <a:srgbClr val="002060"/>
                </a:solidFill>
              </a:rPr>
              <a:t>ВКонтакте</a:t>
            </a:r>
            <a:r>
              <a:rPr lang="ru-RU" sz="1400" dirty="0" smtClean="0">
                <a:solidFill>
                  <a:srgbClr val="002060"/>
                </a:solidFill>
              </a:rPr>
              <a:t>  </a:t>
            </a:r>
            <a:r>
              <a:rPr lang="en-US" sz="1400" dirty="0">
                <a:solidFill>
                  <a:srgbClr val="002060"/>
                </a:solidFill>
                <a:hlinkClick r:id="rId4"/>
              </a:rPr>
              <a:t>https</a:t>
            </a:r>
            <a:r>
              <a:rPr lang="en-US" sz="1400" dirty="0">
                <a:hlinkClick r:id="rId4"/>
              </a:rPr>
              <a:t>://vk.com/dobro_festival48</a:t>
            </a:r>
            <a:endParaRPr lang="ru-RU" sz="1400" dirty="0"/>
          </a:p>
        </p:txBody>
      </p:sp>
      <p:pic>
        <p:nvPicPr>
          <p:cNvPr id="10" name="Рисунок 9"/>
          <p:cNvPicPr/>
          <p:nvPr/>
        </p:nvPicPr>
        <p:blipFill rotWithShape="1">
          <a:blip r:embed="rId5"/>
          <a:srcRect l="13950" t="14539" r="30892" b="8780"/>
          <a:stretch/>
        </p:blipFill>
        <p:spPr bwMode="auto">
          <a:xfrm>
            <a:off x="84802" y="2845546"/>
            <a:ext cx="1771757" cy="1341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6"/>
          <a:srcRect l="13469" t="14538" r="14698"/>
          <a:stretch/>
        </p:blipFill>
        <p:spPr bwMode="auto">
          <a:xfrm>
            <a:off x="4648997" y="2807443"/>
            <a:ext cx="1986981" cy="1409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7"/>
          <a:srcRect l="28861" t="13675" r="29770" b="23592"/>
          <a:stretch/>
        </p:blipFill>
        <p:spPr bwMode="auto">
          <a:xfrm>
            <a:off x="74556" y="4269697"/>
            <a:ext cx="1776248" cy="1470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1" t="33006" r="25227" b="21642"/>
          <a:stretch/>
        </p:blipFill>
        <p:spPr bwMode="auto">
          <a:xfrm>
            <a:off x="1965846" y="2836489"/>
            <a:ext cx="2316735" cy="1407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2" t="13971" r="10940" b="11935"/>
          <a:stretch/>
        </p:blipFill>
        <p:spPr bwMode="auto">
          <a:xfrm>
            <a:off x="6848003" y="4337290"/>
            <a:ext cx="2255157" cy="1377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C:\Users\loner\Downloads\Screenshot_1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3" b="38667"/>
          <a:stretch/>
        </p:blipFill>
        <p:spPr bwMode="auto">
          <a:xfrm>
            <a:off x="1965846" y="4330084"/>
            <a:ext cx="2253784" cy="1384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/>
          <p:cNvPicPr/>
          <p:nvPr/>
        </p:nvPicPr>
        <p:blipFill rotWithShape="1">
          <a:blip r:embed="rId11"/>
          <a:srcRect l="8493" t="11687" r="8814" b="6215"/>
          <a:stretch/>
        </p:blipFill>
        <p:spPr bwMode="auto">
          <a:xfrm>
            <a:off x="6848003" y="2842997"/>
            <a:ext cx="2086133" cy="1234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259632" y="1029911"/>
            <a:ext cx="614753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</a:rPr>
              <a:t>Информационное сопровождение </a:t>
            </a:r>
            <a:r>
              <a:rPr lang="ru-RU" sz="1400" dirty="0" smtClean="0">
                <a:solidFill>
                  <a:srgbClr val="002060"/>
                </a:solidFill>
              </a:rPr>
              <a:t>проекта: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Официальный сайт АНО «ЦСИ «Маяк»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2060"/>
                </a:solidFill>
                <a:hlinkClick r:id="rId12"/>
              </a:rPr>
              <a:t>https://nkomayak.ru</a:t>
            </a:r>
            <a:r>
              <a:rPr lang="en-US" sz="1400" dirty="0" smtClean="0">
                <a:solidFill>
                  <a:srgbClr val="002060"/>
                </a:solidFill>
                <a:hlinkClick r:id="rId12"/>
              </a:rPr>
              <a:t>/</a:t>
            </a:r>
            <a:r>
              <a:rPr lang="ru-RU" sz="1400" dirty="0" smtClean="0">
                <a:solidFill>
                  <a:srgbClr val="002060"/>
                </a:solidFill>
              </a:rPr>
              <a:t>,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ЦРТ </a:t>
            </a:r>
            <a:r>
              <a:rPr lang="ru-RU" sz="1400" dirty="0">
                <a:solidFill>
                  <a:srgbClr val="002060"/>
                </a:solidFill>
              </a:rPr>
              <a:t>«Левобережный» </a:t>
            </a:r>
            <a:r>
              <a:rPr lang="en-US" sz="1400" dirty="0">
                <a:solidFill>
                  <a:srgbClr val="002060"/>
                </a:solidFill>
                <a:hlinkClick r:id="rId13"/>
              </a:rPr>
              <a:t>http://</a:t>
            </a:r>
            <a:r>
              <a:rPr lang="en-US" sz="1400" dirty="0" smtClean="0">
                <a:solidFill>
                  <a:srgbClr val="002060"/>
                </a:solidFill>
                <a:hlinkClick r:id="rId13"/>
              </a:rPr>
              <a:t>levber48.ru</a:t>
            </a:r>
            <a:r>
              <a:rPr lang="ru-RU" sz="1400" dirty="0" smtClean="0">
                <a:solidFill>
                  <a:srgbClr val="002060"/>
                </a:solidFill>
              </a:rPr>
              <a:t>.</a:t>
            </a:r>
            <a:endParaRPr lang="ru-RU" sz="1400" dirty="0">
              <a:solidFill>
                <a:srgbClr val="002060"/>
              </a:solidFill>
            </a:endParaRPr>
          </a:p>
          <a:p>
            <a:pPr algn="ctr" fontAlgn="ctr"/>
            <a:r>
              <a:rPr lang="ru-RU" sz="1400" dirty="0">
                <a:solidFill>
                  <a:srgbClr val="002060"/>
                </a:solidFill>
              </a:rPr>
              <a:t> Группа «Центр социальных инициатив «Маяк» ВКонтакте </a:t>
            </a:r>
            <a:r>
              <a:rPr lang="en-US" sz="1400" dirty="0">
                <a:solidFill>
                  <a:srgbClr val="002060"/>
                </a:solidFill>
                <a:hlinkClick r:id="rId14"/>
              </a:rPr>
              <a:t>https://vk.com/nkomayak</a:t>
            </a:r>
            <a:endParaRPr lang="ru-RU" sz="1400" dirty="0">
              <a:solidFill>
                <a:srgbClr val="002060"/>
              </a:solidFill>
            </a:endParaRPr>
          </a:p>
          <a:p>
            <a:pPr algn="ctr" fontAlgn="ctr"/>
            <a:r>
              <a:rPr lang="ru-RU" sz="1400" dirty="0" smtClean="0">
                <a:solidFill>
                  <a:srgbClr val="002060"/>
                </a:solidFill>
              </a:rPr>
              <a:t>Группа </a:t>
            </a:r>
            <a:r>
              <a:rPr lang="ru-RU" sz="1400" dirty="0">
                <a:solidFill>
                  <a:srgbClr val="002060"/>
                </a:solidFill>
              </a:rPr>
              <a:t>ЦРТ «Левобережный» ВКонтакте 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en-US" sz="1400" dirty="0" smtClean="0">
                <a:solidFill>
                  <a:srgbClr val="002060"/>
                </a:solidFill>
                <a:hlinkClick r:id="rId15"/>
              </a:rPr>
              <a:t>https</a:t>
            </a:r>
            <a:r>
              <a:rPr lang="en-US" sz="1400" dirty="0">
                <a:solidFill>
                  <a:srgbClr val="002060"/>
                </a:solidFill>
                <a:hlinkClick r:id="rId15"/>
              </a:rPr>
              <a:t>://</a:t>
            </a:r>
            <a:r>
              <a:rPr lang="en-US" sz="1400" dirty="0" smtClean="0">
                <a:solidFill>
                  <a:srgbClr val="002060"/>
                </a:solidFill>
                <a:hlinkClick r:id="rId15"/>
              </a:rPr>
              <a:t>vk.com/levber</a:t>
            </a:r>
            <a:endParaRPr lang="ru-RU" sz="1400" dirty="0" smtClean="0">
              <a:solidFill>
                <a:srgbClr val="002060"/>
              </a:solidFill>
            </a:endParaRPr>
          </a:p>
          <a:p>
            <a:pPr algn="ctr" fontAlgn="ctr"/>
            <a:r>
              <a:rPr lang="ru-RU" sz="1400" dirty="0" smtClean="0">
                <a:solidFill>
                  <a:srgbClr val="002060"/>
                </a:solidFill>
              </a:rPr>
              <a:t>Официальный </a:t>
            </a:r>
            <a:r>
              <a:rPr lang="ru-RU" sz="1400" dirty="0">
                <a:solidFill>
                  <a:srgbClr val="002060"/>
                </a:solidFill>
              </a:rPr>
              <a:t>сайт департамента образования администрации </a:t>
            </a:r>
            <a:r>
              <a:rPr lang="ru-RU" sz="1400" dirty="0" smtClean="0">
                <a:solidFill>
                  <a:srgbClr val="002060"/>
                </a:solidFill>
              </a:rPr>
              <a:t>города </a:t>
            </a:r>
            <a:r>
              <a:rPr lang="ru-RU" sz="1400" dirty="0">
                <a:solidFill>
                  <a:srgbClr val="002060"/>
                </a:solidFill>
              </a:rPr>
              <a:t>Липецка </a:t>
            </a:r>
            <a:r>
              <a:rPr lang="en-US" sz="1400" dirty="0">
                <a:hlinkClick r:id="rId16"/>
              </a:rPr>
              <a:t>https://doal.ru</a:t>
            </a:r>
            <a:r>
              <a:rPr lang="en-US" sz="1400" dirty="0" smtClean="0">
                <a:hlinkClick r:id="rId16"/>
              </a:rPr>
              <a:t>/</a:t>
            </a:r>
            <a:endParaRPr lang="ru-RU" sz="1400" dirty="0" smtClean="0"/>
          </a:p>
          <a:p>
            <a:pPr algn="ctr" fontAlgn="ctr"/>
            <a:r>
              <a:rPr lang="ru-RU" sz="1400" dirty="0" smtClean="0"/>
              <a:t> </a:t>
            </a:r>
            <a:endParaRPr lang="ru-RU" sz="1400" dirty="0"/>
          </a:p>
        </p:txBody>
      </p:sp>
      <p:pic>
        <p:nvPicPr>
          <p:cNvPr id="18" name="Рисунок 17"/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6" t="16770" r="26763" b="6271"/>
          <a:stretch/>
        </p:blipFill>
        <p:spPr bwMode="auto">
          <a:xfrm>
            <a:off x="4635990" y="4345044"/>
            <a:ext cx="2024242" cy="1485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 descr="https://sun9-48.userapi.com/c627523/v627523743/3636e/KXBwUTDw6Cg.jpg"/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49" y="5983639"/>
            <a:ext cx="1986981" cy="746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/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8" b="34997"/>
          <a:stretch/>
        </p:blipFill>
        <p:spPr bwMode="auto">
          <a:xfrm>
            <a:off x="6828479" y="5824824"/>
            <a:ext cx="2147272" cy="866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1" r="32988" b="31316"/>
          <a:stretch/>
        </p:blipFill>
        <p:spPr bwMode="auto">
          <a:xfrm>
            <a:off x="2028797" y="5863832"/>
            <a:ext cx="2253783" cy="8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/>
          <p:cNvPicPr/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1" t="11574" r="13467" b="5916"/>
          <a:stretch/>
        </p:blipFill>
        <p:spPr>
          <a:xfrm>
            <a:off x="104644" y="5757641"/>
            <a:ext cx="1808380" cy="1000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178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loner\Desktop\Мои документы\ОВЗ\Проекты разные\О проектах аналитика\ФПГ 2022\Фоны для презент\1613539676_40-p-fon-dlya-delovoi-prezentatsii-powerpoint-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520" y="0"/>
            <a:ext cx="9239520" cy="691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88055" y="764704"/>
            <a:ext cx="3309273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b="1" dirty="0">
                <a:solidFill>
                  <a:srgbClr val="002060"/>
                </a:solidFill>
              </a:rPr>
              <a:t> 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pPr algn="just"/>
            <a:endParaRPr lang="ru-RU" sz="1400" b="1" dirty="0">
              <a:solidFill>
                <a:srgbClr val="002060"/>
              </a:solidFill>
            </a:endParaRPr>
          </a:p>
          <a:p>
            <a:pPr algn="just"/>
            <a:endParaRPr lang="ru-RU" sz="1400" b="1" dirty="0" smtClean="0">
              <a:solidFill>
                <a:srgbClr val="002060"/>
              </a:solidFill>
            </a:endParaRPr>
          </a:p>
          <a:p>
            <a:pPr algn="just"/>
            <a:endParaRPr lang="ru-RU" sz="1400" b="1" dirty="0">
              <a:solidFill>
                <a:srgbClr val="002060"/>
              </a:solidFill>
            </a:endParaRPr>
          </a:p>
          <a:p>
            <a:pPr algn="just"/>
            <a:endParaRPr lang="ru-RU" sz="1400" b="1" dirty="0" smtClean="0">
              <a:solidFill>
                <a:srgbClr val="002060"/>
              </a:solidFill>
            </a:endParaRPr>
          </a:p>
          <a:p>
            <a:pPr algn="just"/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260649"/>
            <a:ext cx="8928992" cy="1368152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«Жизнь – не те дни, что прошли, а те, что запомнились»</a:t>
            </a:r>
          </a:p>
          <a:p>
            <a:pPr marL="0" indent="0" algn="ctr">
              <a:buNone/>
            </a:pP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loner\Desktop\Мои документы\ОВЗ\Проекты разные\ФОТО Фестиваль\Фото Разные фестивали\IMG_23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/>
          <a:stretch/>
        </p:blipFill>
        <p:spPr bwMode="auto">
          <a:xfrm>
            <a:off x="118580" y="3938197"/>
            <a:ext cx="3456384" cy="281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loner\Desktop\Мои документы\ОВЗ\Проекты разные\ФОТО Фестиваль\Фото Разные фестивали\IMG_0659 (Копировать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833614"/>
            <a:ext cx="3641446" cy="242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loner\Desktop\Мои документы\ОВЗ\Проекты разные\ФОТО Фестиваль\Фото Разные фестивали\IMG_0006 (Копировать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24" y="924382"/>
            <a:ext cx="3369144" cy="224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sun9-37.userapi.com/impg/_08_sNFH0uVJMifpfW_wB6_whWvqC4DTOh5rvQ/QNk7-2B4NjQ.jpg?size=1280x719&amp;quality=95&amp;sign=e64563dae22a8c93ea8aedd26e0a7275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047337"/>
            <a:ext cx="4886496" cy="274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loner\Desktop\Мои документы\ОВЗ\Проекты разные\ФОТО Фестиваль\Фото Разные фестивали\IMG_0014 (Копировать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684" y="2396520"/>
            <a:ext cx="3240361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8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loner\Desktop\Мои документы\ОВЗ\Проекты разные\О проектах аналитика\ФПГ 2022\Фоны для презент\1613539676_40-p-fon-dlya-delovoi-prezentatsii-powerpoint-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520" y="0"/>
            <a:ext cx="9239520" cy="691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88055" y="764704"/>
            <a:ext cx="3309273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b="1" dirty="0">
                <a:solidFill>
                  <a:srgbClr val="002060"/>
                </a:solidFill>
              </a:rPr>
              <a:t> 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pPr algn="just"/>
            <a:endParaRPr lang="ru-RU" sz="1400" b="1" dirty="0">
              <a:solidFill>
                <a:srgbClr val="002060"/>
              </a:solidFill>
            </a:endParaRPr>
          </a:p>
          <a:p>
            <a:pPr algn="just"/>
            <a:endParaRPr lang="ru-RU" sz="1400" b="1" dirty="0" smtClean="0">
              <a:solidFill>
                <a:srgbClr val="002060"/>
              </a:solidFill>
            </a:endParaRPr>
          </a:p>
          <a:p>
            <a:pPr algn="just"/>
            <a:endParaRPr lang="ru-RU" sz="1400" b="1" dirty="0">
              <a:solidFill>
                <a:srgbClr val="002060"/>
              </a:solidFill>
            </a:endParaRPr>
          </a:p>
          <a:p>
            <a:pPr algn="just"/>
            <a:endParaRPr lang="ru-RU" sz="1400" b="1" dirty="0" smtClean="0">
              <a:solidFill>
                <a:srgbClr val="002060"/>
              </a:solidFill>
            </a:endParaRPr>
          </a:p>
          <a:p>
            <a:pPr algn="just"/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944004"/>
            <a:ext cx="8864095" cy="4213188"/>
          </a:xfrm>
        </p:spPr>
        <p:txBody>
          <a:bodyPr>
            <a:normAutofit fontScale="25000" lnSpcReduction="20000"/>
          </a:bodyPr>
          <a:lstStyle/>
          <a:p>
            <a:pPr marL="68580" indent="0" algn="ctr">
              <a:buNone/>
            </a:pPr>
            <a:endParaRPr lang="ru-RU" sz="6000" b="1" dirty="0">
              <a:solidFill>
                <a:srgbClr val="002060"/>
              </a:solidFill>
            </a:endParaRPr>
          </a:p>
          <a:p>
            <a:pPr marL="68580" indent="0" algn="ctr">
              <a:buNone/>
            </a:pPr>
            <a:endParaRPr lang="ru-RU" sz="6000" b="1" dirty="0">
              <a:solidFill>
                <a:srgbClr val="002060"/>
              </a:solidFill>
            </a:endParaRPr>
          </a:p>
          <a:p>
            <a:pPr marL="68580" indent="0" algn="ctr">
              <a:buNone/>
            </a:pPr>
            <a:endParaRPr lang="ru-RU" sz="6000" b="1" dirty="0">
              <a:solidFill>
                <a:srgbClr val="002060"/>
              </a:solidFill>
            </a:endParaRPr>
          </a:p>
          <a:p>
            <a:pPr marL="68580" indent="0" algn="ctr">
              <a:buNone/>
            </a:pPr>
            <a:endParaRPr lang="ru-RU" sz="6000" b="1" dirty="0">
              <a:solidFill>
                <a:srgbClr val="002060"/>
              </a:solidFill>
            </a:endParaRPr>
          </a:p>
          <a:p>
            <a:pPr marL="68580" indent="0" algn="ctr">
              <a:buNone/>
            </a:pPr>
            <a:endParaRPr lang="ru-RU" sz="6000" b="1" dirty="0">
              <a:solidFill>
                <a:srgbClr val="002060"/>
              </a:solidFill>
            </a:endParaRPr>
          </a:p>
          <a:p>
            <a:pPr marL="68580" indent="0" algn="ctr">
              <a:buNone/>
            </a:pPr>
            <a:endParaRPr lang="ru-RU" sz="6000" b="1" dirty="0">
              <a:solidFill>
                <a:srgbClr val="002060"/>
              </a:solidFill>
            </a:endParaRPr>
          </a:p>
          <a:p>
            <a:pPr marL="68580" indent="0" algn="ctr">
              <a:buNone/>
            </a:pPr>
            <a:endParaRPr lang="ru-RU" sz="6000" b="1" dirty="0">
              <a:solidFill>
                <a:srgbClr val="002060"/>
              </a:solidFill>
            </a:endParaRPr>
          </a:p>
          <a:p>
            <a:pPr marL="68580" indent="0" algn="ctr">
              <a:buNone/>
            </a:pPr>
            <a:endParaRPr lang="ru-RU" sz="6000" b="1" dirty="0">
              <a:solidFill>
                <a:srgbClr val="002060"/>
              </a:solidFill>
            </a:endParaRPr>
          </a:p>
          <a:p>
            <a:pPr marL="68580" indent="0" algn="ctr">
              <a:buNone/>
            </a:pPr>
            <a:endParaRPr lang="ru-RU" sz="6000" b="1" dirty="0" smtClean="0">
              <a:solidFill>
                <a:srgbClr val="002060"/>
              </a:solidFill>
            </a:endParaRPr>
          </a:p>
          <a:p>
            <a:pPr marL="68580" indent="0" algn="ctr">
              <a:buNone/>
            </a:pPr>
            <a:endParaRPr lang="ru-RU" sz="6000" b="1" dirty="0">
              <a:solidFill>
                <a:srgbClr val="002060"/>
              </a:solidFill>
            </a:endParaRPr>
          </a:p>
          <a:p>
            <a:pPr marL="68580" indent="0" algn="ctr">
              <a:buNone/>
            </a:pPr>
            <a:endParaRPr lang="ru-RU" sz="6000" b="1" dirty="0" smtClean="0">
              <a:solidFill>
                <a:srgbClr val="002060"/>
              </a:solidFill>
            </a:endParaRPr>
          </a:p>
          <a:p>
            <a:pPr marL="68580" indent="0" algn="ctr">
              <a:buNone/>
            </a:pPr>
            <a:endParaRPr lang="ru-RU" sz="7200" b="1" dirty="0" smtClean="0">
              <a:solidFill>
                <a:srgbClr val="002060"/>
              </a:solidFill>
            </a:endParaRPr>
          </a:p>
          <a:p>
            <a:pPr marL="68580" indent="0" algn="ctr">
              <a:buNone/>
            </a:pPr>
            <a:endParaRPr lang="ru-RU" sz="7200" b="1" dirty="0">
              <a:solidFill>
                <a:srgbClr val="002060"/>
              </a:solidFill>
            </a:endParaRPr>
          </a:p>
          <a:p>
            <a:pPr marL="68580" indent="0" algn="ctr">
              <a:buNone/>
            </a:pPr>
            <a:endParaRPr lang="ru-RU" sz="7200" b="1" dirty="0" smtClean="0">
              <a:solidFill>
                <a:srgbClr val="002060"/>
              </a:solidFill>
            </a:endParaRPr>
          </a:p>
          <a:p>
            <a:pPr marL="68580" indent="0" algn="ctr">
              <a:buNone/>
            </a:pPr>
            <a:r>
              <a:rPr lang="ru-RU" sz="7200" b="1" dirty="0" smtClean="0">
                <a:solidFill>
                  <a:srgbClr val="002060"/>
                </a:solidFill>
              </a:rPr>
              <a:t>Наш адрес: 398005, Липецкая область, г. Липецк, ул. Невского, дом 2</a:t>
            </a:r>
          </a:p>
          <a:p>
            <a:pPr marL="68580" indent="0" algn="ctr">
              <a:buNone/>
            </a:pPr>
            <a:r>
              <a:rPr lang="ru-RU" sz="7200" b="1" dirty="0" smtClean="0">
                <a:solidFill>
                  <a:srgbClr val="002060"/>
                </a:solidFill>
              </a:rPr>
              <a:t>ЦРТ </a:t>
            </a:r>
            <a:r>
              <a:rPr lang="ru-RU" sz="7200" b="1" dirty="0">
                <a:solidFill>
                  <a:srgbClr val="002060"/>
                </a:solidFill>
              </a:rPr>
              <a:t>«Левобережный</a:t>
            </a:r>
            <a:r>
              <a:rPr lang="ru-RU" sz="7200" b="1" dirty="0" smtClean="0">
                <a:solidFill>
                  <a:srgbClr val="002060"/>
                </a:solidFill>
              </a:rPr>
              <a:t>»</a:t>
            </a:r>
            <a:endParaRPr lang="ru-RU" sz="7200" b="1" dirty="0">
              <a:solidFill>
                <a:srgbClr val="002060"/>
              </a:solidFill>
            </a:endParaRPr>
          </a:p>
          <a:p>
            <a:pPr marL="68580" indent="0" algn="ctr">
              <a:buNone/>
            </a:pPr>
            <a:r>
              <a:rPr lang="ru-RU" sz="7200" b="1" dirty="0">
                <a:solidFill>
                  <a:srgbClr val="002060"/>
                </a:solidFill>
              </a:rPr>
              <a:t>тел. 8 (4742) 43-12-20 </a:t>
            </a:r>
            <a:r>
              <a:rPr lang="ru-RU" sz="7200" b="1" dirty="0" smtClean="0">
                <a:solidFill>
                  <a:srgbClr val="002060"/>
                </a:solidFill>
              </a:rPr>
              <a:t>, е</a:t>
            </a:r>
            <a:r>
              <a:rPr lang="en-US" sz="7200" b="1" dirty="0" smtClean="0">
                <a:solidFill>
                  <a:srgbClr val="002060"/>
                </a:solidFill>
              </a:rPr>
              <a:t>-mail</a:t>
            </a:r>
            <a:r>
              <a:rPr lang="en-US" sz="7200" b="1" dirty="0">
                <a:solidFill>
                  <a:srgbClr val="002060"/>
                </a:solidFill>
              </a:rPr>
              <a:t>: </a:t>
            </a:r>
            <a:r>
              <a:rPr lang="en-US" sz="7200" b="1" dirty="0" smtClean="0">
                <a:solidFill>
                  <a:srgbClr val="002060"/>
                </a:solidFill>
              </a:rPr>
              <a:t>levber@list.ru</a:t>
            </a:r>
            <a:endParaRPr lang="ru-RU" sz="7200" b="1" dirty="0">
              <a:solidFill>
                <a:srgbClr val="002060"/>
              </a:solidFill>
            </a:endParaRPr>
          </a:p>
          <a:p>
            <a:pPr marL="68580" indent="0" algn="ctr">
              <a:buNone/>
            </a:pPr>
            <a:r>
              <a:rPr lang="ru-RU" sz="7200" b="1" dirty="0" smtClean="0">
                <a:solidFill>
                  <a:srgbClr val="002060"/>
                </a:solidFill>
              </a:rPr>
              <a:t>Сайт</a:t>
            </a:r>
            <a:r>
              <a:rPr lang="ru-RU" sz="7200" b="1" dirty="0">
                <a:solidFill>
                  <a:srgbClr val="002060"/>
                </a:solidFill>
              </a:rPr>
              <a:t>: </a:t>
            </a:r>
            <a:r>
              <a:rPr lang="en-US" sz="7200" b="1" dirty="0" smtClean="0">
                <a:solidFill>
                  <a:srgbClr val="002060"/>
                </a:solidFill>
                <a:hlinkClick r:id="rId3"/>
              </a:rPr>
              <a:t>www.levber48.ru</a:t>
            </a:r>
            <a:endParaRPr lang="ru-RU" sz="7200" b="1" dirty="0" smtClean="0">
              <a:solidFill>
                <a:srgbClr val="002060"/>
              </a:solidFill>
            </a:endParaRPr>
          </a:p>
          <a:p>
            <a:pPr marL="68580" indent="0" algn="ctr">
              <a:buNone/>
            </a:pPr>
            <a:r>
              <a:rPr lang="ru-RU" sz="7200" b="1" dirty="0">
                <a:solidFill>
                  <a:srgbClr val="002060"/>
                </a:solidFill>
              </a:rPr>
              <a:t>Группа </a:t>
            </a:r>
            <a:r>
              <a:rPr lang="ru-RU" sz="7200" b="1" dirty="0" smtClean="0">
                <a:solidFill>
                  <a:srgbClr val="002060"/>
                </a:solidFill>
              </a:rPr>
              <a:t>«ЦРТ </a:t>
            </a:r>
            <a:r>
              <a:rPr lang="ru-RU" sz="7200" b="1" dirty="0">
                <a:solidFill>
                  <a:srgbClr val="002060"/>
                </a:solidFill>
              </a:rPr>
              <a:t>«Левобережный» ВКонтакте  </a:t>
            </a:r>
            <a:r>
              <a:rPr lang="ru-RU" sz="7200" b="1" dirty="0">
                <a:solidFill>
                  <a:srgbClr val="002060"/>
                </a:solidFill>
                <a:hlinkClick r:id="rId4"/>
              </a:rPr>
              <a:t>https://vk.com/levber</a:t>
            </a:r>
            <a:endParaRPr lang="ru-RU" sz="7200" b="1" dirty="0">
              <a:solidFill>
                <a:srgbClr val="002060"/>
              </a:solidFill>
            </a:endParaRPr>
          </a:p>
          <a:p>
            <a:pPr marL="68580" indent="0" algn="ctr">
              <a:buNone/>
            </a:pPr>
            <a:r>
              <a:rPr lang="ru-RU" sz="7200" b="1" dirty="0" smtClean="0">
                <a:solidFill>
                  <a:srgbClr val="002060"/>
                </a:solidFill>
              </a:rPr>
              <a:t>Группа «Центр социальных инициатив «Маяк» ВКонтакте </a:t>
            </a:r>
            <a:r>
              <a:rPr lang="ru-RU" sz="7200" b="1" dirty="0" smtClean="0">
                <a:solidFill>
                  <a:srgbClr val="002060"/>
                </a:solidFill>
                <a:hlinkClick r:id="rId5"/>
              </a:rPr>
              <a:t>https://vk.com/nkomayak</a:t>
            </a:r>
            <a:endParaRPr lang="ru-RU" sz="7200" b="1" dirty="0" smtClean="0">
              <a:solidFill>
                <a:srgbClr val="002060"/>
              </a:solidFill>
            </a:endParaRPr>
          </a:p>
          <a:p>
            <a:pPr marL="68580" indent="0" algn="ctr">
              <a:buNone/>
            </a:pPr>
            <a:r>
              <a:rPr lang="ru-RU" sz="7200" b="1" dirty="0" smtClean="0">
                <a:solidFill>
                  <a:srgbClr val="002060"/>
                </a:solidFill>
              </a:rPr>
              <a:t>Сайт АНО «ЦСИ «Маяк»</a:t>
            </a:r>
            <a:r>
              <a:rPr lang="en-US" sz="7200" b="1" dirty="0" smtClean="0">
                <a:solidFill>
                  <a:srgbClr val="002060"/>
                </a:solidFill>
              </a:rPr>
              <a:t> </a:t>
            </a:r>
            <a:r>
              <a:rPr lang="en-US" sz="7200" b="1" dirty="0" smtClean="0">
                <a:solidFill>
                  <a:srgbClr val="002060"/>
                </a:solidFill>
                <a:hlinkClick r:id="rId6"/>
              </a:rPr>
              <a:t>https://nkomayak.ru/</a:t>
            </a:r>
            <a:endParaRPr lang="ru-RU" sz="7200" b="1" dirty="0" smtClean="0">
              <a:solidFill>
                <a:srgbClr val="002060"/>
              </a:solidFill>
            </a:endParaRPr>
          </a:p>
          <a:p>
            <a:pPr marL="68580" indent="0" algn="ctr">
              <a:buNone/>
            </a:pPr>
            <a:r>
              <a:rPr lang="ru-RU" sz="7200" b="1" dirty="0" smtClean="0">
                <a:solidFill>
                  <a:srgbClr val="002060"/>
                </a:solidFill>
              </a:rPr>
              <a:t>Группа «Фестиваль доброго творчества» </a:t>
            </a:r>
            <a:r>
              <a:rPr lang="ru-RU" sz="7200" b="1" dirty="0">
                <a:solidFill>
                  <a:srgbClr val="002060"/>
                </a:solidFill>
              </a:rPr>
              <a:t>ВКонтакте </a:t>
            </a:r>
            <a:r>
              <a:rPr lang="en-US" sz="7200" b="1" dirty="0" smtClean="0">
                <a:solidFill>
                  <a:srgbClr val="002060"/>
                </a:solidFill>
                <a:hlinkClick r:id="rId7"/>
              </a:rPr>
              <a:t>https</a:t>
            </a:r>
            <a:r>
              <a:rPr lang="en-US" sz="7200" b="1" dirty="0">
                <a:solidFill>
                  <a:srgbClr val="002060"/>
                </a:solidFill>
                <a:hlinkClick r:id="rId7"/>
              </a:rPr>
              <a:t>://</a:t>
            </a:r>
            <a:r>
              <a:rPr lang="en-US" sz="7200" b="1" dirty="0" smtClean="0">
                <a:solidFill>
                  <a:srgbClr val="002060"/>
                </a:solidFill>
                <a:hlinkClick r:id="rId7"/>
              </a:rPr>
              <a:t>vk.com/dobro_festival48</a:t>
            </a:r>
            <a:endParaRPr lang="ru-RU" sz="7200" b="1" dirty="0" smtClean="0">
              <a:solidFill>
                <a:srgbClr val="002060"/>
              </a:solidFill>
            </a:endParaRPr>
          </a:p>
          <a:p>
            <a:pPr marL="68580" indent="0" algn="ctr">
              <a:buNone/>
            </a:pPr>
            <a:endParaRPr lang="ru-RU" sz="7200" b="1" dirty="0">
              <a:solidFill>
                <a:srgbClr val="002060"/>
              </a:solidFill>
            </a:endParaRPr>
          </a:p>
          <a:p>
            <a:pPr marL="68580" indent="0" algn="ctr">
              <a:buNone/>
            </a:pPr>
            <a:endParaRPr lang="ru-RU" sz="6000" b="1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" t="6938" r="712" b="8099"/>
          <a:stretch/>
        </p:blipFill>
        <p:spPr bwMode="auto">
          <a:xfrm>
            <a:off x="6934917" y="944004"/>
            <a:ext cx="1779806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loner\Desktop\Мои документы\ОВЗ\Проекты разные\Фестиваль Доб творчества 2021 Праздник\Фото\Pi4fJzSuceQ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5"/>
          <a:stretch/>
        </p:blipFill>
        <p:spPr bwMode="auto">
          <a:xfrm>
            <a:off x="2320204" y="594336"/>
            <a:ext cx="4320480" cy="300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sun9-12.userapi.com/impg/iGku6HE1_pLKr63rbQNeAb5RIZ0bkG1AJ2awxQ/Zlbfh-Kwr_I.jpg?size=1280x1280&amp;quality=96&amp;sign=2e80b94bad4f948a31d78779120e12b5&amp;type=album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7" y="944004"/>
            <a:ext cx="1721100" cy="172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sun9-25.userapi.com/impg/eJhlYpN-_zNzabwppXYOIrR7HKmfI2xA9-vTkg/ideRxWHmR_Q.jpg?size=667x667&amp;quality=95&amp;sign=11fc62aeec91861ecd647796a971aff2&amp;type=albu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58" y="2779194"/>
            <a:ext cx="1559277" cy="155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sun9-66.userapi.com/impg/Op9wYSVn9_s9gYmb4zL8TOAK_Nkb3VAATv4tLQ/Nq1uDn6eQ8I.jpg?size=508x508&amp;quality=96&amp;sign=e28bee350e32b33417c22f7e453b1d45&amp;type=albu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676" y="2676485"/>
            <a:ext cx="1557772" cy="155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75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1617</TotalTime>
  <Words>362</Words>
  <Application>Microsoft Office PowerPoint</Application>
  <PresentationFormat>Экран (4:3)</PresentationFormat>
  <Paragraphs>70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loner</dc:creator>
  <cp:lastModifiedBy>loner</cp:lastModifiedBy>
  <cp:revision>126</cp:revision>
  <dcterms:created xsi:type="dcterms:W3CDTF">2021-10-10T16:15:47Z</dcterms:created>
  <dcterms:modified xsi:type="dcterms:W3CDTF">2023-11-22T19:34:37Z</dcterms:modified>
</cp:coreProperties>
</file>