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101E8F-31F1-418E-ABA7-D9154F00F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79F1ED-1737-4D01-9C0A-1130FAB42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E4F825-2EC2-4343-B4F6-B2A52466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AD9BC7-7F51-423C-8849-C9AB3174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7A8BD-20FE-4626-9E2D-98CCF5C8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83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394CC5-7C6B-4518-A91A-2372B580A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3DE53F-B8DB-4297-8752-6CC0289B8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23197B-03FD-4B7C-AD60-BB84392B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EAA1D6-C745-4039-B781-F3CFD7546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217984-958E-4594-9C97-0B45A610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8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4E1417-492C-443C-BD70-E0CC76114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CBA3DD-C401-4766-906E-91DC499A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0254B-8DF2-41CB-AFF0-5D017E61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4775A2-9D98-41C4-881F-0DFF2E1F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C72F61-CEDD-44F5-915F-3DCB8D7E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5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A5386-4FD9-495B-BF4E-7C0A9889F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B4693-BBD9-4A92-A561-83A3600D4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DBBE0A-E857-4EFF-9FF6-1FF698F73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8B5E0C-A3F9-4C9B-96BE-3C5CDD9BB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E83510-D123-4067-968E-C011F8B6D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2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5D1BE4-6E6A-43B5-B9AA-F8EEADD6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D2C615-7C37-42A7-96C1-F9CB5C972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EF5B7-EDEE-4E10-88E1-75916A13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4C78FC-742A-4D62-A57C-2FAB51CB8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8FBFD5-0439-4914-8D79-C3AC963B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22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E07FF-E49C-4D81-9732-908118B7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58C1A-E1A0-404F-95A6-D301B0570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115452-768F-4298-88D7-C41FC855A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203EDE-F458-45D9-B0F1-4F6B8489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60B30A-9A1D-4C7B-8012-36E4E645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397D18-560F-4CF5-BCFC-20C649E46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7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46319-1FF2-4FDD-93CF-A0003A23F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F0C9CB-B5F0-4E40-AEB7-777A0EC84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4D79E4-B4F4-427C-BDCD-0C2C43FF3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59B29D-DA1D-4485-BCB0-EECA15161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9D3EF5-FAC0-4956-B9B6-4BA6360101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26CB83-B380-4263-8873-6339458C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B2E7C7-95D6-4E54-9FCD-0CC60C43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7A2B89-D75D-4001-969D-78EC17B4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A0F3A-DD04-4584-B039-EE8BEF301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196245-F34A-4EA1-B880-5D2D73BB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152DAD-FB49-4531-9B7A-87CA29C0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D430-D09A-4CF3-A0E2-B175681B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83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597DD2-929B-4668-9282-CDC3696E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CD6455C-C3B7-4610-AD6B-A10D7B8F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F5E589-2191-42FD-88E5-84237615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2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8777F-E729-4F44-A619-628C98CD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41125C-D5DB-4BD9-AA1D-73CFAED2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E62C50-9260-4DCF-8FF2-D28335B48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2C1706-2A68-4231-8626-B73DD36F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E9F1BE-A59D-4377-ADE7-F1537D53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47ACC7-495E-4811-A26C-05C81D5E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2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B822F-111B-482D-BFAF-07E811FC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43BEF4F-BE20-4903-BADC-9F874A6E0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FBFDB0-E2D3-46A1-8976-31E24DED9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A487B4-CAD1-4EE9-AF7B-9459C575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72F975-ADF2-46B7-8F72-8688CC31A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34D451-AF6C-4652-AD59-42713AF2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8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1E903-C6BA-417E-8666-5877CB18B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22EAF6-847F-4292-B962-9DFB1E033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6EBC72-BF29-4058-B768-B5188BD74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E90F-3296-4423-9512-3A65F9FF4CE8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9E56A2-9E2B-49EE-A620-B3E56E084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B3B7D-3CAF-4FDF-A932-2FC36B160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7CA9-5666-4AFF-9755-285AFFFE76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4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Заголовок 1">
            <a:extLst>
              <a:ext uri="{FF2B5EF4-FFF2-40B4-BE49-F238E27FC236}">
                <a16:creationId xmlns:a16="http://schemas.microsoft.com/office/drawing/2014/main" id="{C8A133A2-7B84-4BB8-88CD-0DE86D4C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91" y="67484"/>
            <a:ext cx="7750015" cy="425451"/>
          </a:xfrm>
        </p:spPr>
        <p:txBody>
          <a:bodyPr>
            <a:normAutofit/>
          </a:bodyPr>
          <a:lstStyle/>
          <a:p>
            <a:r>
              <a:rPr lang="ru-RU" altLang="ru-RU" sz="2000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Чек-лист «Готовы ли мы работать с новыми волонтерами»?</a:t>
            </a:r>
            <a:endParaRPr lang="ru-RU" altLang="ru-RU" sz="18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E116D1F-54C8-4D68-8B7E-ADDA8B594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42630"/>
              </p:ext>
            </p:extLst>
          </p:nvPr>
        </p:nvGraphicFramePr>
        <p:xfrm>
          <a:off x="463824" y="492935"/>
          <a:ext cx="11264347" cy="6158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35740">
                  <a:extLst>
                    <a:ext uri="{9D8B030D-6E8A-4147-A177-3AD203B41FA5}">
                      <a16:colId xmlns:a16="http://schemas.microsoft.com/office/drawing/2014/main" val="141021048"/>
                    </a:ext>
                  </a:extLst>
                </a:gridCol>
                <a:gridCol w="1620981">
                  <a:extLst>
                    <a:ext uri="{9D8B030D-6E8A-4147-A177-3AD203B41FA5}">
                      <a16:colId xmlns:a16="http://schemas.microsoft.com/office/drawing/2014/main" val="4152182104"/>
                    </a:ext>
                  </a:extLst>
                </a:gridCol>
                <a:gridCol w="1562647">
                  <a:extLst>
                    <a:ext uri="{9D8B030D-6E8A-4147-A177-3AD203B41FA5}">
                      <a16:colId xmlns:a16="http://schemas.microsoft.com/office/drawing/2014/main" val="3309098609"/>
                    </a:ext>
                  </a:extLst>
                </a:gridCol>
                <a:gridCol w="1644979">
                  <a:extLst>
                    <a:ext uri="{9D8B030D-6E8A-4147-A177-3AD203B41FA5}">
                      <a16:colId xmlns:a16="http://schemas.microsoft.com/office/drawing/2014/main" val="26158341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572928"/>
                  </a:ext>
                </a:extLst>
              </a:tr>
              <a:tr h="373815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Выделенный сотрудник для работы с волонтерами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949182"/>
                  </a:ext>
                </a:extLst>
              </a:tr>
              <a:tr h="309799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Компетенция сотрудника достаточна для успешной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31052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 по работе с волонтерами: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844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Анкета волонтера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23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Памятка волонтера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498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Описание волонтерских вакансий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1643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Памятка собеседующего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41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Информационные материалы о нашей НКО для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642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о волонтерстве на сайте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96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Онлайн-анкета на сайте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623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Волонтерские группы в мессенджерах и социальных сетях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0965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собеседований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252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Помещение для проведения собеседований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847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мероприятий по подготовке и обучению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666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для новых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00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Наставники (кураторы) новых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024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 для проведения кампании привлечения волонтеров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38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844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Чек-лист «Готовы ли мы работать с новыми волонтерами»?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Чек-лист «Готовы ли мы работать с волонтерами»?</dc:title>
  <dc:creator>user</dc:creator>
  <cp:lastModifiedBy>Евгения Пятакова</cp:lastModifiedBy>
  <cp:revision>6</cp:revision>
  <dcterms:created xsi:type="dcterms:W3CDTF">2020-10-14T18:50:31Z</dcterms:created>
  <dcterms:modified xsi:type="dcterms:W3CDTF">2020-10-21T15:40:15Z</dcterms:modified>
</cp:coreProperties>
</file>