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94" r:id="rId3"/>
    <p:sldId id="289" r:id="rId4"/>
    <p:sldId id="292" r:id="rId5"/>
    <p:sldId id="295" r:id="rId6"/>
    <p:sldId id="277" r:id="rId7"/>
    <p:sldId id="296" r:id="rId8"/>
    <p:sldId id="297" r:id="rId9"/>
    <p:sldId id="298" r:id="rId10"/>
    <p:sldId id="299" r:id="rId11"/>
    <p:sldId id="300" r:id="rId12"/>
    <p:sldId id="301" r:id="rId13"/>
    <p:sldId id="272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3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3250"/>
    <a:srgbClr val="E13C73"/>
    <a:srgbClr val="558C87"/>
    <a:srgbClr val="78DCD2"/>
    <a:srgbClr val="DE6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26D58A-10A5-4930-B81A-B5142468FB8C}" v="6" dt="2021-07-13T06:14:46.4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70" autoAdjust="0"/>
    <p:restoredTop sz="95707"/>
  </p:normalViewPr>
  <p:slideViewPr>
    <p:cSldViewPr snapToGrid="0">
      <p:cViewPr varScale="1">
        <p:scale>
          <a:sx n="104" d="100"/>
          <a:sy n="104" d="100"/>
        </p:scale>
        <p:origin x="544" y="192"/>
      </p:cViewPr>
      <p:guideLst>
        <p:guide orient="horz" pos="2160"/>
        <p:guide pos="23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Анастасия Ефанова" userId="0980728de7d36ce7" providerId="LiveId" clId="{AB26D58A-10A5-4930-B81A-B5142468FB8C}"/>
    <pc:docChg chg="undo custSel addSld delSld modSld sldOrd">
      <pc:chgData name="Анастасия Ефанова" userId="0980728de7d36ce7" providerId="LiveId" clId="{AB26D58A-10A5-4930-B81A-B5142468FB8C}" dt="2021-07-13T06:15:08.115" v="335" actId="1076"/>
      <pc:docMkLst>
        <pc:docMk/>
      </pc:docMkLst>
      <pc:sldChg chg="addSp modSp mod">
        <pc:chgData name="Анастасия Ефанова" userId="0980728de7d36ce7" providerId="LiveId" clId="{AB26D58A-10A5-4930-B81A-B5142468FB8C}" dt="2021-07-13T06:15:08.115" v="335" actId="1076"/>
        <pc:sldMkLst>
          <pc:docMk/>
          <pc:sldMk cId="2564808663" sldId="256"/>
        </pc:sldMkLst>
        <pc:spChg chg="mod">
          <ac:chgData name="Анастасия Ефанова" userId="0980728de7d36ce7" providerId="LiveId" clId="{AB26D58A-10A5-4930-B81A-B5142468FB8C}" dt="2021-07-13T06:11:04.991" v="204" actId="1076"/>
          <ac:spMkLst>
            <pc:docMk/>
            <pc:sldMk cId="2564808663" sldId="256"/>
            <ac:spMk id="2" creationId="{8E0B8CEC-C78F-4954-827B-E75F75B804D5}"/>
          </ac:spMkLst>
        </pc:spChg>
        <pc:spChg chg="mod">
          <ac:chgData name="Анастасия Ефанова" userId="0980728de7d36ce7" providerId="LiveId" clId="{AB26D58A-10A5-4930-B81A-B5142468FB8C}" dt="2021-07-13T06:10:26.044" v="200" actId="21"/>
          <ac:spMkLst>
            <pc:docMk/>
            <pc:sldMk cId="2564808663" sldId="256"/>
            <ac:spMk id="4" creationId="{941227BB-0E52-4F2C-86E2-46BCC4F600AE}"/>
          </ac:spMkLst>
        </pc:spChg>
        <pc:picChg chg="add mod">
          <ac:chgData name="Анастасия Ефанова" userId="0980728de7d36ce7" providerId="LiveId" clId="{AB26D58A-10A5-4930-B81A-B5142468FB8C}" dt="2021-07-13T06:15:08.115" v="335" actId="1076"/>
          <ac:picMkLst>
            <pc:docMk/>
            <pc:sldMk cId="2564808663" sldId="256"/>
            <ac:picMk id="5" creationId="{D4CCB2B4-C01B-488B-B6EE-529B7C905A10}"/>
          </ac:picMkLst>
        </pc:picChg>
      </pc:sldChg>
      <pc:sldChg chg="delSp modSp mod">
        <pc:chgData name="Анастасия Ефанова" userId="0980728de7d36ce7" providerId="LiveId" clId="{AB26D58A-10A5-4930-B81A-B5142468FB8C}" dt="2021-07-11T18:58:40.516" v="31" actId="20577"/>
        <pc:sldMkLst>
          <pc:docMk/>
          <pc:sldMk cId="2904721219" sldId="257"/>
        </pc:sldMkLst>
        <pc:spChg chg="mod">
          <ac:chgData name="Анастасия Ефанова" userId="0980728de7d36ce7" providerId="LiveId" clId="{AB26D58A-10A5-4930-B81A-B5142468FB8C}" dt="2021-07-11T18:56:36.710" v="17"/>
          <ac:spMkLst>
            <pc:docMk/>
            <pc:sldMk cId="2904721219" sldId="257"/>
            <ac:spMk id="11" creationId="{8D8988D5-1ACF-464B-A937-17B9D89F357F}"/>
          </ac:spMkLst>
        </pc:spChg>
        <pc:spChg chg="del mod">
          <ac:chgData name="Анастасия Ефанова" userId="0980728de7d36ce7" providerId="LiveId" clId="{AB26D58A-10A5-4930-B81A-B5142468FB8C}" dt="2021-07-11T18:58:22.111" v="20" actId="478"/>
          <ac:spMkLst>
            <pc:docMk/>
            <pc:sldMk cId="2904721219" sldId="257"/>
            <ac:spMk id="12" creationId="{E061D031-B480-4118-A36B-22A8CE5F0E0E}"/>
          </ac:spMkLst>
        </pc:spChg>
        <pc:spChg chg="mod">
          <ac:chgData name="Анастасия Ефанова" userId="0980728de7d36ce7" providerId="LiveId" clId="{AB26D58A-10A5-4930-B81A-B5142468FB8C}" dt="2021-07-11T18:58:40.516" v="31" actId="20577"/>
          <ac:spMkLst>
            <pc:docMk/>
            <pc:sldMk cId="2904721219" sldId="257"/>
            <ac:spMk id="13" creationId="{880E73DC-2BD9-4332-B814-FC3BAF0A00EB}"/>
          </ac:spMkLst>
        </pc:spChg>
        <pc:spChg chg="mod">
          <ac:chgData name="Анастасия Ефанова" userId="0980728de7d36ce7" providerId="LiveId" clId="{AB26D58A-10A5-4930-B81A-B5142468FB8C}" dt="2021-07-11T18:58:29.735" v="22" actId="120"/>
          <ac:spMkLst>
            <pc:docMk/>
            <pc:sldMk cId="2904721219" sldId="257"/>
            <ac:spMk id="19" creationId="{C89E8CA9-B0B2-4612-8568-90A77CB30DC6}"/>
          </ac:spMkLst>
        </pc:spChg>
      </pc:sldChg>
      <pc:sldChg chg="del ord">
        <pc:chgData name="Анастасия Ефанова" userId="0980728de7d36ce7" providerId="LiveId" clId="{AB26D58A-10A5-4930-B81A-B5142468FB8C}" dt="2021-07-11T19:10:38.639" v="181" actId="47"/>
        <pc:sldMkLst>
          <pc:docMk/>
          <pc:sldMk cId="1058541324" sldId="262"/>
        </pc:sldMkLst>
      </pc:sldChg>
      <pc:sldChg chg="modSp mod ord">
        <pc:chgData name="Анастасия Ефанова" userId="0980728de7d36ce7" providerId="LiveId" clId="{AB26D58A-10A5-4930-B81A-B5142468FB8C}" dt="2021-07-11T19:10:16.454" v="180"/>
        <pc:sldMkLst>
          <pc:docMk/>
          <pc:sldMk cId="798654695" sldId="263"/>
        </pc:sldMkLst>
        <pc:spChg chg="mod">
          <ac:chgData name="Анастасия Ефанова" userId="0980728de7d36ce7" providerId="LiveId" clId="{AB26D58A-10A5-4930-B81A-B5142468FB8C}" dt="2021-07-11T18:59:03.370" v="50" actId="20577"/>
          <ac:spMkLst>
            <pc:docMk/>
            <pc:sldMk cId="798654695" sldId="263"/>
            <ac:spMk id="11" creationId="{8D8988D5-1ACF-464B-A937-17B9D89F357F}"/>
          </ac:spMkLst>
        </pc:spChg>
      </pc:sldChg>
      <pc:sldChg chg="del">
        <pc:chgData name="Анастасия Ефанова" userId="0980728de7d36ce7" providerId="LiveId" clId="{AB26D58A-10A5-4930-B81A-B5142468FB8C}" dt="2021-07-11T19:10:39.713" v="182" actId="47"/>
        <pc:sldMkLst>
          <pc:docMk/>
          <pc:sldMk cId="755465762" sldId="264"/>
        </pc:sldMkLst>
      </pc:sldChg>
      <pc:sldChg chg="ord">
        <pc:chgData name="Анастасия Ефанова" userId="0980728de7d36ce7" providerId="LiveId" clId="{AB26D58A-10A5-4930-B81A-B5142468FB8C}" dt="2021-07-11T19:10:07.236" v="178"/>
        <pc:sldMkLst>
          <pc:docMk/>
          <pc:sldMk cId="2838113365" sldId="268"/>
        </pc:sldMkLst>
      </pc:sldChg>
      <pc:sldChg chg="del">
        <pc:chgData name="Анастасия Ефанова" userId="0980728de7d36ce7" providerId="LiveId" clId="{AB26D58A-10A5-4930-B81A-B5142468FB8C}" dt="2021-07-11T19:10:45.510" v="184" actId="47"/>
        <pc:sldMkLst>
          <pc:docMk/>
          <pc:sldMk cId="2790211890" sldId="270"/>
        </pc:sldMkLst>
      </pc:sldChg>
      <pc:sldChg chg="del">
        <pc:chgData name="Анастасия Ефанова" userId="0980728de7d36ce7" providerId="LiveId" clId="{AB26D58A-10A5-4930-B81A-B5142468FB8C}" dt="2021-07-11T19:10:40.941" v="183" actId="47"/>
        <pc:sldMkLst>
          <pc:docMk/>
          <pc:sldMk cId="2455281378" sldId="271"/>
        </pc:sldMkLst>
      </pc:sldChg>
      <pc:sldChg chg="modSp mod">
        <pc:chgData name="Анастасия Ефанова" userId="0980728de7d36ce7" providerId="LiveId" clId="{AB26D58A-10A5-4930-B81A-B5142468FB8C}" dt="2021-07-13T06:14:46.446" v="332"/>
        <pc:sldMkLst>
          <pc:docMk/>
          <pc:sldMk cId="3794595432" sldId="272"/>
        </pc:sldMkLst>
        <pc:spChg chg="mod">
          <ac:chgData name="Анастасия Ефанова" userId="0980728de7d36ce7" providerId="LiveId" clId="{AB26D58A-10A5-4930-B81A-B5142468FB8C}" dt="2021-07-13T06:14:46.446" v="332"/>
          <ac:spMkLst>
            <pc:docMk/>
            <pc:sldMk cId="3794595432" sldId="272"/>
            <ac:spMk id="11" creationId="{8D8988D5-1ACF-464B-A937-17B9D89F357F}"/>
          </ac:spMkLst>
        </pc:spChg>
        <pc:spChg chg="mod">
          <ac:chgData name="Анастасия Ефанова" userId="0980728de7d36ce7" providerId="LiveId" clId="{AB26D58A-10A5-4930-B81A-B5142468FB8C}" dt="2021-07-13T06:14:22.241" v="322" actId="6549"/>
          <ac:spMkLst>
            <pc:docMk/>
            <pc:sldMk cId="3794595432" sldId="272"/>
            <ac:spMk id="18" creationId="{1CEB49C9-9CC2-430D-8B54-8D5355DD23DD}"/>
          </ac:spMkLst>
        </pc:spChg>
        <pc:spChg chg="mod">
          <ac:chgData name="Анастасия Ефанова" userId="0980728de7d36ce7" providerId="LiveId" clId="{AB26D58A-10A5-4930-B81A-B5142468FB8C}" dt="2021-07-11T19:13:04.449" v="197" actId="207"/>
          <ac:spMkLst>
            <pc:docMk/>
            <pc:sldMk cId="3794595432" sldId="272"/>
            <ac:spMk id="21" creationId="{75612494-24A6-45B1-A64E-44AA29E98178}"/>
          </ac:spMkLst>
        </pc:spChg>
        <pc:spChg chg="mod">
          <ac:chgData name="Анастасия Ефанова" userId="0980728de7d36ce7" providerId="LiveId" clId="{AB26D58A-10A5-4930-B81A-B5142468FB8C}" dt="2021-07-11T19:12:57.010" v="196" actId="207"/>
          <ac:spMkLst>
            <pc:docMk/>
            <pc:sldMk cId="3794595432" sldId="272"/>
            <ac:spMk id="23" creationId="{000386FF-F89F-4B11-9670-D38766973416}"/>
          </ac:spMkLst>
        </pc:spChg>
        <pc:spChg chg="mod">
          <ac:chgData name="Анастасия Ефанова" userId="0980728de7d36ce7" providerId="LiveId" clId="{AB26D58A-10A5-4930-B81A-B5142468FB8C}" dt="2021-07-11T19:12:18.266" v="193" actId="20577"/>
          <ac:spMkLst>
            <pc:docMk/>
            <pc:sldMk cId="3794595432" sldId="272"/>
            <ac:spMk id="25" creationId="{4ACA28AB-F65C-4D92-B531-4EF3B08F7747}"/>
          </ac:spMkLst>
        </pc:spChg>
        <pc:picChg chg="mod">
          <ac:chgData name="Анастасия Ефанова" userId="0980728de7d36ce7" providerId="LiveId" clId="{AB26D58A-10A5-4930-B81A-B5142468FB8C}" dt="2021-07-13T06:13:07.643" v="266" actId="1076"/>
          <ac:picMkLst>
            <pc:docMk/>
            <pc:sldMk cId="3794595432" sldId="272"/>
            <ac:picMk id="6" creationId="{6AD53543-6170-4EFE-BC68-2AF087B541E3}"/>
          </ac:picMkLst>
        </pc:picChg>
      </pc:sldChg>
      <pc:sldChg chg="del">
        <pc:chgData name="Анастасия Ефанова" userId="0980728de7d36ce7" providerId="LiveId" clId="{AB26D58A-10A5-4930-B81A-B5142468FB8C}" dt="2021-07-11T19:10:47.083" v="185" actId="47"/>
        <pc:sldMkLst>
          <pc:docMk/>
          <pc:sldMk cId="1045610612" sldId="273"/>
        </pc:sldMkLst>
      </pc:sldChg>
      <pc:sldChg chg="modSp add mod ord">
        <pc:chgData name="Анастасия Ефанова" userId="0980728de7d36ce7" providerId="LiveId" clId="{AB26D58A-10A5-4930-B81A-B5142468FB8C}" dt="2021-07-13T06:12:24.932" v="218" actId="313"/>
        <pc:sldMkLst>
          <pc:docMk/>
          <pc:sldMk cId="2631223165" sldId="274"/>
        </pc:sldMkLst>
        <pc:spChg chg="mod">
          <ac:chgData name="Анастасия Ефанова" userId="0980728de7d36ce7" providerId="LiveId" clId="{AB26D58A-10A5-4930-B81A-B5142468FB8C}" dt="2021-07-11T19:01:45.329" v="108" actId="20577"/>
          <ac:spMkLst>
            <pc:docMk/>
            <pc:sldMk cId="2631223165" sldId="274"/>
            <ac:spMk id="11" creationId="{8D8988D5-1ACF-464B-A937-17B9D89F357F}"/>
          </ac:spMkLst>
        </pc:spChg>
        <pc:spChg chg="mod">
          <ac:chgData name="Анастасия Ефанова" userId="0980728de7d36ce7" providerId="LiveId" clId="{AB26D58A-10A5-4930-B81A-B5142468FB8C}" dt="2021-07-13T06:12:24.932" v="218" actId="313"/>
          <ac:spMkLst>
            <pc:docMk/>
            <pc:sldMk cId="2631223165" sldId="274"/>
            <ac:spMk id="21" creationId="{C48676F6-B517-4C87-8F7B-F406D87D536D}"/>
          </ac:spMkLst>
        </pc:spChg>
        <pc:spChg chg="mod">
          <ac:chgData name="Анастасия Ефанова" userId="0980728de7d36ce7" providerId="LiveId" clId="{AB26D58A-10A5-4930-B81A-B5142468FB8C}" dt="2021-07-11T19:02:33.467" v="113" actId="113"/>
          <ac:spMkLst>
            <pc:docMk/>
            <pc:sldMk cId="2631223165" sldId="274"/>
            <ac:spMk id="22" creationId="{4F0B085E-F427-42C0-8B2A-1CB5CE87946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5B0696-19BC-47A5-A073-DB000A084354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D2275B-F598-4574-8BAA-3948373691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509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D2275B-F598-4574-8BAA-39483736910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211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D2275B-F598-4574-8BAA-39483736910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943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D2275B-F598-4574-8BAA-39483736910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891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ABCDDA-1368-4123-A8F4-691FD3CF35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F89DE3B-CD3A-4586-85D2-019F918483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941440-831E-49D6-AF72-290F6C774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E30F-9220-447B-8F5A-0B35FCEB46A1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97DB00-1B61-4DE9-8609-F8FF2F263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27804A-F71B-4C34-A706-9994BE900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AB58D-915C-4EBC-92E7-B19BCCCD98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832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917A9C-90F4-46AA-AE9E-55D1B9045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8FB70D1-71AC-42B4-A2AC-02902746DC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A75948-A4E5-4B4B-B04F-B5D877499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E30F-9220-447B-8F5A-0B35FCEB46A1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D7C9B2-1A98-4198-99BB-9B8B2E3E1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38CB9B-39B5-487D-AC80-10837D38E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AB58D-915C-4EBC-92E7-B19BCCCD98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19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9DA8FC1-52E0-46DD-B31C-F637EBE77A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6952D9F-F1C4-419A-A56F-E336664726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9C038C-D8DC-4B5A-A86C-5C20996C2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E30F-9220-447B-8F5A-0B35FCEB46A1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B67267-C288-4523-9F5D-94268AB54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4BBCB3-CC75-4149-B9C1-2D7536B78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AB58D-915C-4EBC-92E7-B19BCCCD98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575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1A11D5-43E6-4353-8B21-4CCF17FF0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655017-D448-489E-BA03-DA25089B1E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027B2B-265B-4C64-BFE9-3DEFEA48C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E30F-9220-447B-8F5A-0B35FCEB46A1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29C7D2-AFED-475B-9992-1CBAE7BF6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3CD9F0-B683-43E4-9823-53DA26210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AB58D-915C-4EBC-92E7-B19BCCCD98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277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742D4F-DACF-4553-A7F0-4E2C3D3B1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4CADEE2-8451-4907-A9DE-41D135E9E5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6F9182-9073-4547-AE6F-FDBA1F918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E30F-9220-447B-8F5A-0B35FCEB46A1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6319DE-3D3C-488A-AA11-21041C7A7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BEDA4B-C6ED-4181-86B6-DB47637AB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AB58D-915C-4EBC-92E7-B19BCCCD98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298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3987FD-3470-4333-8B17-3877C1A87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DAD1CD-6D63-4936-98A4-123DB77792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CF76638-B545-4A95-A67C-349664B3F2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B5F34B-757B-4FBF-ADC2-EEBFB6401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E30F-9220-447B-8F5A-0B35FCEB46A1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7F78A9-9D05-4230-A410-D41DBBF29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D2B692F-33C1-438B-8DFE-EE94DA9BD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AB58D-915C-4EBC-92E7-B19BCCCD98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016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9E51DE-C49A-4093-8333-F17307752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D1F41AC-D9B9-449E-8219-249A6B9C7C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F8A981C-51BC-42A3-8B58-9E7CFEFF38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C307947-20FD-46B7-BF73-22D494D2FE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8F2633D-A549-4221-9C80-CADA6A5EDA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B0FB09E-9BF6-491C-AFFC-122611DF0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E30F-9220-447B-8F5A-0B35FCEB46A1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70DA751-D0F8-4E89-BDD9-CA56EA99B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36A8C33-9503-4F30-80FD-481350D33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AB58D-915C-4EBC-92E7-B19BCCCD98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316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B97272-7D10-4563-A37F-17FE90A48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030933F-A32D-48EE-9515-0BC661FE1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E30F-9220-447B-8F5A-0B35FCEB46A1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FC2A666-7B98-4840-9455-6527CA3DF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ED3A194-5694-43A2-ADAF-8721F853D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AB58D-915C-4EBC-92E7-B19BCCCD98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774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8EB03D4-44C4-40D0-91EC-A36B2D054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E30F-9220-447B-8F5A-0B35FCEB46A1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51C0FAB-27D5-4A9F-9CAB-F5BC0F28A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D0F9F28-09FC-4E63-A9A3-040BDF593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AB58D-915C-4EBC-92E7-B19BCCCD98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804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8D28DA-7C0A-4428-B86A-BB3032735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6EC9F1-CCD2-4F03-BE6E-AB1411836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0A21846-C1CE-4023-8A9C-C6BB7A5C2B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E79EC9E-23B1-4417-960D-0CAD665C3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E30F-9220-447B-8F5A-0B35FCEB46A1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F98A1DB-A2DE-4914-B775-9A4CCB261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86BB31B-23E3-4204-BD87-14517F0E9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AB58D-915C-4EBC-92E7-B19BCCCD98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710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5C1FD9-A26A-4EE9-A4FD-7EF76A195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21A2B57-5E5C-4F1F-9AC6-FAA453829A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16AA1D9-E5E0-49BB-A727-DCEA8261B3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E6EC195-1D26-4531-B53C-18CEA58F0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E30F-9220-447B-8F5A-0B35FCEB46A1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C08EE3A-E5A0-4CE9-A7FB-9662D8409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5715712-A352-426F-B573-4A708E25F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AB58D-915C-4EBC-92E7-B19BCCCD98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084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6B6BD5-33D3-4E1B-9052-F32C67F03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95DC726-4196-4D94-827B-D2F1C6D6C0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DED7ED-A497-475A-A1BE-84C2EA6D76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8E30F-9220-447B-8F5A-0B35FCEB46A1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4BB1D5-BAD2-4556-B4FF-44FDBBAB5E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474AA3-4918-436E-8915-00D980B3C5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AB58D-915C-4EBC-92E7-B19BCCCD98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358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s://vk.com/nik_simonov" TargetMode="External"/><Relationship Id="rId4" Type="http://schemas.openxmlformats.org/officeDocument/2006/relationships/hyperlink" Target="mailto:nik.s.simonov@gmail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0B8CEC-C78F-4954-827B-E75F75B804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350753"/>
            <a:ext cx="9457509" cy="1533694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ea typeface="Geometria" panose="020B0503020204020204" pitchFamily="34" charset="-52"/>
                <a:cs typeface="Arial" panose="020B0604020202020204" pitchFamily="34" charset="0"/>
              </a:rPr>
              <a:t>Ключевые изменения законодательства в 2024 г.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941227BB-0E52-4F2C-86E2-46BCC4F600AE}"/>
              </a:ext>
            </a:extLst>
          </p:cNvPr>
          <p:cNvSpPr txBox="1">
            <a:spLocks/>
          </p:cNvSpPr>
          <p:nvPr/>
        </p:nvSpPr>
        <p:spPr>
          <a:xfrm>
            <a:off x="788787" y="4680662"/>
            <a:ext cx="6571130" cy="3854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800" dirty="0">
              <a:solidFill>
                <a:schemeClr val="bg1"/>
              </a:solidFill>
              <a:latin typeface="Geometria" panose="020B0503020204020204" pitchFamily="34" charset="-52"/>
              <a:ea typeface="Geometria" panose="020B0503020204020204" pitchFamily="34" charset="-52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4CCB2B4-C01B-488B-B6EE-529B7C905A1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99" b="32981"/>
          <a:stretch/>
        </p:blipFill>
        <p:spPr>
          <a:xfrm>
            <a:off x="613141" y="258161"/>
            <a:ext cx="7899338" cy="3088304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55093F90-A2B1-EE48-B888-F8C2337F7A58}"/>
              </a:ext>
            </a:extLst>
          </p:cNvPr>
          <p:cNvSpPr txBox="1">
            <a:spLocks/>
          </p:cNvSpPr>
          <p:nvPr/>
        </p:nvSpPr>
        <p:spPr>
          <a:xfrm>
            <a:off x="0" y="5536347"/>
            <a:ext cx="9457509" cy="6780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bg1"/>
                </a:solidFill>
                <a:latin typeface="Arial" panose="020B0604020202020204" pitchFamily="34" charset="0"/>
                <a:ea typeface="Geometria" panose="020B0503020204020204" pitchFamily="34" charset="-52"/>
                <a:cs typeface="Arial" panose="020B0604020202020204" pitchFamily="34" charset="0"/>
              </a:rPr>
              <a:t>для НКО</a:t>
            </a:r>
          </a:p>
        </p:txBody>
      </p:sp>
    </p:spTree>
    <p:extLst>
      <p:ext uri="{BB962C8B-B14F-4D97-AF65-F5344CB8AC3E}">
        <p14:creationId xmlns:p14="http://schemas.microsoft.com/office/powerpoint/2010/main" val="25648086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8">
            <a:extLst>
              <a:ext uri="{FF2B5EF4-FFF2-40B4-BE49-F238E27FC236}">
                <a16:creationId xmlns:a16="http://schemas.microsoft.com/office/drawing/2014/main" id="{8A633521-BCE4-4DA5-AB68-3A12AAE53F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7"/>
            <a:ext cx="12192000" cy="702061"/>
          </a:xfrm>
          <a:solidFill>
            <a:srgbClr val="193250"/>
          </a:solidFill>
        </p:spPr>
      </p:pic>
      <p:sp>
        <p:nvSpPr>
          <p:cNvPr id="11" name="TextBox 10"/>
          <p:cNvSpPr txBox="1"/>
          <p:nvPr/>
        </p:nvSpPr>
        <p:spPr>
          <a:xfrm>
            <a:off x="1197426" y="1046911"/>
            <a:ext cx="97971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Не относится к рекламе: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540313" y="156132"/>
            <a:ext cx="1281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РЕКЛАМА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8E16AF-DFC8-D556-5723-A08897630B2F}"/>
              </a:ext>
            </a:extLst>
          </p:cNvPr>
          <p:cNvSpPr txBox="1"/>
          <p:nvPr/>
        </p:nvSpPr>
        <p:spPr>
          <a:xfrm>
            <a:off x="2222154" y="2101079"/>
            <a:ext cx="7747685" cy="3518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25000"/>
              </a:lnSpc>
              <a:buFont typeface="Wingdings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о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бязательная к распространению информация;</a:t>
            </a:r>
          </a:p>
          <a:p>
            <a:pPr marL="285750" indent="-285750" algn="just">
              <a:lnSpc>
                <a:spcPct val="125000"/>
              </a:lnSpc>
              <a:buFont typeface="Wingdings" pitchFamily="2" charset="2"/>
              <a:buChar char="Ø"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справочно-информационные и аналитические материалы;</a:t>
            </a:r>
          </a:p>
          <a:p>
            <a:pPr marL="285750" indent="-285750" algn="just">
              <a:lnSpc>
                <a:spcPct val="125000"/>
              </a:lnSpc>
              <a:buFont typeface="Wingdings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размещённые в печатных изданиях, теле- и радиопрограммах, а также в информационно-телекоммуникационной сети «Интернет» различные статьи, теле-, радио-, видео- и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аудиопередачи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, аудиовизуальные произведения и иные информационные материалы, не формирующие интереса к какому-либо товару;</a:t>
            </a:r>
          </a:p>
          <a:p>
            <a:pPr marL="285750" indent="-285750" algn="just">
              <a:lnSpc>
                <a:spcPct val="125000"/>
              </a:lnSpc>
              <a:buFont typeface="Wingdings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отзывы покупателей о товарах, размещенные в специальных разделах и др.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DD7477C-1753-EA18-8C7A-21F4BF0CA9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092426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0668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8">
            <a:extLst>
              <a:ext uri="{FF2B5EF4-FFF2-40B4-BE49-F238E27FC236}">
                <a16:creationId xmlns:a16="http://schemas.microsoft.com/office/drawing/2014/main" id="{8A633521-BCE4-4DA5-AB68-3A12AAE53F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6"/>
            <a:ext cx="12192000" cy="702061"/>
          </a:xfrm>
          <a:solidFill>
            <a:srgbClr val="193250"/>
          </a:solidFill>
        </p:spPr>
      </p:pic>
      <p:sp>
        <p:nvSpPr>
          <p:cNvPr id="11" name="TextBox 10"/>
          <p:cNvSpPr txBox="1"/>
          <p:nvPr/>
        </p:nvSpPr>
        <p:spPr>
          <a:xfrm>
            <a:off x="1197428" y="2197893"/>
            <a:ext cx="979714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/>
              <a:t>Федеральный закон от 25.12.2023 № 671-ФЗ "О внесении изменений в отдельные законодательные акты Российской Федерации"</a:t>
            </a:r>
          </a:p>
          <a:p>
            <a:pPr algn="ctr"/>
            <a:endParaRPr lang="ru-RU" sz="2200" b="1" dirty="0"/>
          </a:p>
          <a:p>
            <a:pPr algn="ctr"/>
            <a:endParaRPr lang="ru-RU" sz="2200" b="1" dirty="0"/>
          </a:p>
          <a:p>
            <a:pPr algn="ctr"/>
            <a:r>
              <a:rPr lang="ru-RU" sz="2400" dirty="0"/>
              <a:t>Конкретизация процедур, в частности – выхода из состава учредителей и вхождения новых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60043" y="156131"/>
            <a:ext cx="4431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ИЗМЕНЕНИЕ СОСТАВА УЧРЕДИТЕЛЕЙ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84FD1B8-AB5D-7670-9AC1-E3C7525245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092426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669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36F1AD6-E01C-8F4D-58B7-A15AAEFE97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330700" cy="16637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361BF6C-508A-C35C-57EC-2D62963B1151}"/>
              </a:ext>
            </a:extLst>
          </p:cNvPr>
          <p:cNvSpPr txBox="1"/>
          <p:nvPr/>
        </p:nvSpPr>
        <p:spPr>
          <a:xfrm>
            <a:off x="4480493" y="2828835"/>
            <a:ext cx="32310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>
                <a:latin typeface="Arial" panose="020B0604020202020204" pitchFamily="34" charset="0"/>
                <a:cs typeface="Arial" panose="020B0604020202020204" pitchFamily="34" charset="0"/>
              </a:rPr>
              <a:t>Разное</a:t>
            </a:r>
          </a:p>
        </p:txBody>
      </p:sp>
    </p:spTree>
    <p:extLst>
      <p:ext uri="{BB962C8B-B14F-4D97-AF65-F5344CB8AC3E}">
        <p14:creationId xmlns:p14="http://schemas.microsoft.com/office/powerpoint/2010/main" val="1115234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6" name="Rectangle 61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0206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8A633521-BCE4-4DA5-AB68-3A12AAE53F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2061"/>
          </a:xfrm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8D8988D5-1ACF-464B-A937-17B9D89F357F}"/>
              </a:ext>
            </a:extLst>
          </p:cNvPr>
          <p:cNvSpPr txBox="1">
            <a:spLocks/>
          </p:cNvSpPr>
          <p:nvPr/>
        </p:nvSpPr>
        <p:spPr>
          <a:xfrm>
            <a:off x="6203590" y="182563"/>
            <a:ext cx="5565238" cy="336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Aft>
                <a:spcPts val="600"/>
              </a:spcAft>
            </a:pP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КОНТАКТЫ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CEB49C9-9CC2-430D-8B54-8D5355DD23DD}"/>
              </a:ext>
            </a:extLst>
          </p:cNvPr>
          <p:cNvSpPr txBox="1"/>
          <p:nvPr/>
        </p:nvSpPr>
        <p:spPr>
          <a:xfrm>
            <a:off x="873368" y="4732149"/>
            <a:ext cx="72933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300"/>
              </a:spcBef>
              <a:spcAft>
                <a:spcPts val="300"/>
              </a:spcAft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b="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AD53543-6170-4EFE-BC68-2AF087B541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99" b="32981"/>
          <a:stretch/>
        </p:blipFill>
        <p:spPr>
          <a:xfrm>
            <a:off x="484295" y="905018"/>
            <a:ext cx="4899649" cy="191555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26FB290-604D-4771-A63D-56854DFF2912}"/>
              </a:ext>
            </a:extLst>
          </p:cNvPr>
          <p:cNvSpPr txBox="1"/>
          <p:nvPr/>
        </p:nvSpPr>
        <p:spPr>
          <a:xfrm>
            <a:off x="877036" y="3742287"/>
            <a:ext cx="5262960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300"/>
              </a:spcBef>
              <a:spcAft>
                <a:spcPts val="300"/>
              </a:spcAft>
            </a:pP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nik.s.simonov</a:t>
            </a:r>
            <a:r>
              <a:rPr lang="ru-RU" sz="2400" b="0" i="0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@gmail.com</a:t>
            </a:r>
            <a:endParaRPr lang="ru-RU" sz="2400" b="0" i="0" strike="noStrike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>
              <a:spcBef>
                <a:spcPts val="300"/>
              </a:spcBef>
              <a:spcAft>
                <a:spcPts val="300"/>
              </a:spcAft>
            </a:pPr>
            <a:r>
              <a:rPr lang="en" sz="2400" b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https://vk.com/nik_simonov</a:t>
            </a:r>
            <a:endParaRPr lang="ru-RU" sz="2400" b="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217E8267-DA06-40CD-99D5-342451EC5FE2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62" y="3811182"/>
            <a:ext cx="389306" cy="3893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807C56-1B31-4812-8681-5AD497F51AFF}"/>
              </a:ext>
            </a:extLst>
          </p:cNvPr>
          <p:cNvSpPr txBox="1"/>
          <p:nvPr/>
        </p:nvSpPr>
        <p:spPr>
          <a:xfrm>
            <a:off x="5856128" y="5942941"/>
            <a:ext cx="626016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Никита Симонов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Адвокат Самарской областной коллегии адвокатов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Председатель СМЮ СО «Ассоциация юристов России».</a:t>
            </a:r>
          </a:p>
        </p:txBody>
      </p:sp>
      <p:pic>
        <p:nvPicPr>
          <p:cNvPr id="5" name="Рисунок 4" descr="Изображение выглядит как человек, в помещении, Человеческое лицо, Формальная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24BF2F5D-9F73-3264-F0D7-60B7205C98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058" y="667660"/>
            <a:ext cx="3459816" cy="51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595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36F1AD6-E01C-8F4D-58B7-A15AAEFE97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330700" cy="16637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361BF6C-508A-C35C-57EC-2D62963B1151}"/>
              </a:ext>
            </a:extLst>
          </p:cNvPr>
          <p:cNvSpPr txBox="1"/>
          <p:nvPr/>
        </p:nvSpPr>
        <p:spPr>
          <a:xfrm>
            <a:off x="3662930" y="2921168"/>
            <a:ext cx="48661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>
                <a:latin typeface="Arial" panose="020B0604020202020204" pitchFamily="34" charset="0"/>
                <a:cs typeface="Arial" panose="020B0604020202020204" pitchFamily="34" charset="0"/>
              </a:rPr>
              <a:t>План работы</a:t>
            </a:r>
          </a:p>
        </p:txBody>
      </p:sp>
    </p:spTree>
    <p:extLst>
      <p:ext uri="{BB962C8B-B14F-4D97-AF65-F5344CB8AC3E}">
        <p14:creationId xmlns:p14="http://schemas.microsoft.com/office/powerpoint/2010/main" val="212720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8">
            <a:extLst>
              <a:ext uri="{FF2B5EF4-FFF2-40B4-BE49-F238E27FC236}">
                <a16:creationId xmlns:a16="http://schemas.microsoft.com/office/drawing/2014/main" id="{8A633521-BCE4-4DA5-AB68-3A12AAE53F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7"/>
            <a:ext cx="12192000" cy="702061"/>
          </a:xfrm>
          <a:solidFill>
            <a:srgbClr val="193250"/>
          </a:solidFill>
        </p:spPr>
      </p:pic>
      <p:sp>
        <p:nvSpPr>
          <p:cNvPr id="11" name="TextBox 10"/>
          <p:cNvSpPr txBox="1"/>
          <p:nvPr/>
        </p:nvSpPr>
        <p:spPr>
          <a:xfrm>
            <a:off x="1197426" y="1950059"/>
            <a:ext cx="97971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/>
              <a:t>Федеральный закон от 27.11.2023 № 558-ФЗ «О внесении изменений в отдельные законодательные акты Российской Федерации» </a:t>
            </a:r>
          </a:p>
          <a:p>
            <a:pPr algn="ctr"/>
            <a:r>
              <a:rPr lang="ru-RU" sz="2200" b="1" dirty="0"/>
              <a:t>(вступает в силу с 01.01.2024).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79323" y="2244"/>
            <a:ext cx="49873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РЕГУЛИРОВАНИЕ ДОБРОВОЛЬЧЕСКОЙ (ВОЛОНТЕРСКОЙ) ДЕЯТЕЛЬНОСТИ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B9973D-0E7F-7144-1647-CC286F20B617}"/>
              </a:ext>
            </a:extLst>
          </p:cNvPr>
          <p:cNvSpPr txBox="1"/>
          <p:nvPr/>
        </p:nvSpPr>
        <p:spPr>
          <a:xfrm>
            <a:off x="2977660" y="3304434"/>
            <a:ext cx="6236676" cy="15951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25000"/>
              </a:lnSpc>
              <a:buFont typeface="Wingdings" pitchFamily="2" charset="2"/>
              <a:buChar char="Ø"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технические изменения;</a:t>
            </a:r>
          </a:p>
          <a:p>
            <a:pPr marL="285750" indent="-285750" algn="just">
              <a:lnSpc>
                <a:spcPct val="125000"/>
              </a:lnSpc>
              <a:buFont typeface="Wingdings" pitchFamily="2" charset="2"/>
              <a:buChar char="Ø"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новые цели благотворительной деятельности;</a:t>
            </a:r>
          </a:p>
          <a:p>
            <a:pPr marL="285750" indent="-285750" algn="just">
              <a:lnSpc>
                <a:spcPct val="125000"/>
              </a:lnSpc>
              <a:buFont typeface="Wingdings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закрепление прав;</a:t>
            </a:r>
          </a:p>
          <a:p>
            <a:pPr marL="285750" indent="-285750" algn="just">
              <a:lnSpc>
                <a:spcPct val="125000"/>
              </a:lnSpc>
              <a:buFont typeface="Wingdings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формы господдержки и др.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66D6E5F-42D5-37AB-C9D6-BFC4A6B427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092426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117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8">
            <a:extLst>
              <a:ext uri="{FF2B5EF4-FFF2-40B4-BE49-F238E27FC236}">
                <a16:creationId xmlns:a16="http://schemas.microsoft.com/office/drawing/2014/main" id="{8A633521-BCE4-4DA5-AB68-3A12AAE53F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702061"/>
          </a:xfrm>
          <a:solidFill>
            <a:srgbClr val="193250"/>
          </a:solidFill>
        </p:spPr>
      </p:pic>
      <p:sp>
        <p:nvSpPr>
          <p:cNvPr id="11" name="TextBox 10"/>
          <p:cNvSpPr txBox="1"/>
          <p:nvPr/>
        </p:nvSpPr>
        <p:spPr>
          <a:xfrm>
            <a:off x="1197428" y="2197893"/>
            <a:ext cx="9797143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/>
              <a:t>Федеральный закон от 02.11.2023 №525-ФЗ «О внесении изменений в статьи 3 и 9-1 Федерального закона «О некоммерческих организациях» </a:t>
            </a:r>
          </a:p>
          <a:p>
            <a:pPr algn="ctr"/>
            <a:r>
              <a:rPr lang="ru-RU" sz="2200" b="1" dirty="0"/>
              <a:t>(вступает в силу с 01.06.2024).</a:t>
            </a:r>
          </a:p>
          <a:p>
            <a:pPr algn="ctr"/>
            <a:endParaRPr lang="ru-RU" sz="2200" b="1" dirty="0"/>
          </a:p>
          <a:p>
            <a:pPr algn="ctr"/>
            <a:endParaRPr lang="ru-RU" sz="2200" b="1" dirty="0"/>
          </a:p>
          <a:p>
            <a:pPr algn="ctr"/>
            <a:r>
              <a:rPr lang="ru-RU" sz="2400" dirty="0"/>
              <a:t>Закреплено право НКО иметь печать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29220" y="307107"/>
            <a:ext cx="19627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ПЕЧАТЬ НКО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D233F42-E933-7A30-D1E7-EBF135F0A2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092426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349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8">
            <a:extLst>
              <a:ext uri="{FF2B5EF4-FFF2-40B4-BE49-F238E27FC236}">
                <a16:creationId xmlns:a16="http://schemas.microsoft.com/office/drawing/2014/main" id="{8A633521-BCE4-4DA5-AB68-3A12AAE53F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156"/>
            <a:ext cx="12192000" cy="702061"/>
          </a:xfrm>
          <a:solidFill>
            <a:srgbClr val="193250"/>
          </a:solidFill>
        </p:spPr>
      </p:pic>
      <p:sp>
        <p:nvSpPr>
          <p:cNvPr id="11" name="TextBox 10"/>
          <p:cNvSpPr txBox="1"/>
          <p:nvPr/>
        </p:nvSpPr>
        <p:spPr>
          <a:xfrm>
            <a:off x="1197428" y="2197893"/>
            <a:ext cx="9797143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/>
              <a:t>Федеральный закон от 19.10.2023 № 503-ФЗ «О внесении изменений в отдельные законодательные акты Российской Федерации» </a:t>
            </a:r>
          </a:p>
          <a:p>
            <a:pPr algn="ctr"/>
            <a:r>
              <a:rPr lang="ru-RU" sz="2200" b="1" dirty="0"/>
              <a:t>(вступает в силу с 01.01.2024).</a:t>
            </a:r>
          </a:p>
          <a:p>
            <a:pPr algn="ctr"/>
            <a:endParaRPr lang="ru-RU" sz="2200" b="1" dirty="0"/>
          </a:p>
          <a:p>
            <a:pPr algn="ctr"/>
            <a:endParaRPr lang="ru-RU" sz="2200" b="1" dirty="0"/>
          </a:p>
          <a:p>
            <a:pPr algn="ctr"/>
            <a:r>
              <a:rPr lang="ru-RU" sz="2400" dirty="0"/>
              <a:t>Полномочия Правительства РФ переданы профильным </a:t>
            </a:r>
          </a:p>
          <a:p>
            <a:pPr algn="ctr"/>
            <a:r>
              <a:rPr lang="ru-RU" sz="2400" dirty="0"/>
              <a:t>государственным органам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29220" y="307107"/>
            <a:ext cx="19627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ПОЛНОМОЧИЯ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627D892-8F03-5838-E3FE-E66C30DD85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092426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365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8">
            <a:extLst>
              <a:ext uri="{FF2B5EF4-FFF2-40B4-BE49-F238E27FC236}">
                <a16:creationId xmlns:a16="http://schemas.microsoft.com/office/drawing/2014/main" id="{8A633521-BCE4-4DA5-AB68-3A12AAE53F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7"/>
            <a:ext cx="12192000" cy="702061"/>
          </a:xfrm>
          <a:solidFill>
            <a:srgbClr val="193250"/>
          </a:solidFill>
        </p:spPr>
      </p:pic>
      <p:sp>
        <p:nvSpPr>
          <p:cNvPr id="11" name="TextBox 10"/>
          <p:cNvSpPr txBox="1"/>
          <p:nvPr/>
        </p:nvSpPr>
        <p:spPr>
          <a:xfrm>
            <a:off x="1197426" y="1491663"/>
            <a:ext cx="979714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/>
              <a:t>Федеральный закон от 27.11.2023 № 548-ФЗ "О внесении изменений в статью 1 Федерального закона "О минимальном размере оплаты труда" и признании утратившими силу статей 2 и 3 Федерального закона "О внесении изменения в статью 1 Федерального закона "О минимальном размере оплаты труда" и о приостановлении действия ее отдельных положений"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8164286" y="156132"/>
            <a:ext cx="46503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УВЕЛИЧЕНИЕ РАЗМЕРА МРОТ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8455328"/>
              </p:ext>
            </p:extLst>
          </p:nvPr>
        </p:nvGraphicFramePr>
        <p:xfrm>
          <a:off x="2031997" y="3700626"/>
          <a:ext cx="8128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59900498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7470510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Было</a:t>
                      </a:r>
                      <a:r>
                        <a:rPr lang="en-US" dirty="0"/>
                        <a:t>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Стало</a:t>
                      </a:r>
                      <a:r>
                        <a:rPr lang="en-US" dirty="0"/>
                        <a:t>: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0320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16 242 рублей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19 242 рублей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633913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7BA53C1-6AB3-6DDF-6360-F6A7066687A3}"/>
              </a:ext>
            </a:extLst>
          </p:cNvPr>
          <p:cNvSpPr txBox="1"/>
          <p:nvPr/>
        </p:nvSpPr>
        <p:spPr>
          <a:xfrm>
            <a:off x="2892668" y="4866166"/>
            <a:ext cx="64066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Рост на 18,5 %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AB137D0-E00F-ADD9-AAF6-4391913AC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092426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109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8">
            <a:extLst>
              <a:ext uri="{FF2B5EF4-FFF2-40B4-BE49-F238E27FC236}">
                <a16:creationId xmlns:a16="http://schemas.microsoft.com/office/drawing/2014/main" id="{8A633521-BCE4-4DA5-AB68-3A12AAE53F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6"/>
            <a:ext cx="12192000" cy="702061"/>
          </a:xfrm>
          <a:solidFill>
            <a:srgbClr val="193250"/>
          </a:solidFill>
        </p:spPr>
      </p:pic>
      <p:sp>
        <p:nvSpPr>
          <p:cNvPr id="11" name="TextBox 10"/>
          <p:cNvSpPr txBox="1"/>
          <p:nvPr/>
        </p:nvSpPr>
        <p:spPr>
          <a:xfrm>
            <a:off x="1197428" y="2197893"/>
            <a:ext cx="979714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/>
              <a:t>Федеральный закон от 27.11.2023 № 539-ФЗ"О внесении изменений в части первую и вторую Налогового кодекса Российской Федерации, отдельные законодательные акты Российской Федерации и признании утратившими силу отдельных положений законодательных актов Российской Федерации»</a:t>
            </a:r>
          </a:p>
          <a:p>
            <a:pPr algn="ctr"/>
            <a:r>
              <a:rPr lang="ru-RU" sz="2200" b="1" dirty="0"/>
              <a:t>(вступает в силу с 01.01.2024)</a:t>
            </a:r>
          </a:p>
          <a:p>
            <a:pPr algn="ctr"/>
            <a:endParaRPr lang="ru-RU" sz="2200" b="1" dirty="0"/>
          </a:p>
          <a:p>
            <a:pPr algn="ctr"/>
            <a:r>
              <a:rPr lang="ru-RU" sz="2400" dirty="0"/>
              <a:t>Новые периоды подачи уведомления по НДФЛ, компенсация расходов дистанционных работников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057503" y="156131"/>
            <a:ext cx="31344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НАЛОГОВЫЕ ИЗМЕНЕНИЯ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7DF547F-7902-F1D0-378C-F6D07CAFEC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092426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989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8">
            <a:extLst>
              <a:ext uri="{FF2B5EF4-FFF2-40B4-BE49-F238E27FC236}">
                <a16:creationId xmlns:a16="http://schemas.microsoft.com/office/drawing/2014/main" id="{8A633521-BCE4-4DA5-AB68-3A12AAE53F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6"/>
            <a:ext cx="12192000" cy="702061"/>
          </a:xfrm>
          <a:solidFill>
            <a:srgbClr val="193250"/>
          </a:solidFill>
        </p:spPr>
      </p:pic>
      <p:sp>
        <p:nvSpPr>
          <p:cNvPr id="11" name="TextBox 10"/>
          <p:cNvSpPr txBox="1"/>
          <p:nvPr/>
        </p:nvSpPr>
        <p:spPr>
          <a:xfrm>
            <a:off x="1197428" y="2197893"/>
            <a:ext cx="9797143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/>
              <a:t>Федеральный закон от 24.06.2023 №274-ФЗ «О внесении изменений в Кодекс Российской Федерации об административных правонарушениях» </a:t>
            </a:r>
          </a:p>
          <a:p>
            <a:pPr algn="ctr"/>
            <a:r>
              <a:rPr lang="ru-RU" sz="2200" b="1" dirty="0"/>
              <a:t>(вступил в силу с 01.09.2023)</a:t>
            </a:r>
          </a:p>
          <a:p>
            <a:pPr algn="ctr"/>
            <a:endParaRPr lang="ru-RU" sz="2200" b="1" dirty="0"/>
          </a:p>
          <a:p>
            <a:pPr algn="ctr"/>
            <a:endParaRPr lang="ru-RU" sz="2200" b="1" dirty="0"/>
          </a:p>
          <a:p>
            <a:pPr algn="ctr"/>
            <a:r>
              <a:rPr lang="ru-RU" sz="2400" dirty="0"/>
              <a:t>Требования к ней и новая административная ответственность </a:t>
            </a:r>
          </a:p>
          <a:p>
            <a:pPr algn="ctr"/>
            <a:r>
              <a:rPr lang="ru-RU" sz="2400" dirty="0"/>
              <a:t>за их неисполнение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663881" y="156131"/>
            <a:ext cx="15281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РЕКЛАМА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1A82FFF-DF0B-BAA1-ABA8-251BFEDF92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092426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555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8">
            <a:extLst>
              <a:ext uri="{FF2B5EF4-FFF2-40B4-BE49-F238E27FC236}">
                <a16:creationId xmlns:a16="http://schemas.microsoft.com/office/drawing/2014/main" id="{8A633521-BCE4-4DA5-AB68-3A12AAE53F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6"/>
            <a:ext cx="12192000" cy="702061"/>
          </a:xfrm>
          <a:solidFill>
            <a:srgbClr val="193250"/>
          </a:solidFill>
        </p:spPr>
      </p:pic>
      <p:sp>
        <p:nvSpPr>
          <p:cNvPr id="11" name="TextBox 10"/>
          <p:cNvSpPr txBox="1"/>
          <p:nvPr/>
        </p:nvSpPr>
        <p:spPr>
          <a:xfrm>
            <a:off x="1197428" y="2197893"/>
            <a:ext cx="9797143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/>
              <a:t>Приказ Федеральной антимонопольной службы от 14 ноября 2023 года №821/23 «Об утверждении руководства по соблюдению обязательных требований «Понятие рекламы»</a:t>
            </a:r>
          </a:p>
          <a:p>
            <a:pPr algn="ctr"/>
            <a:endParaRPr lang="ru-RU" sz="2200" b="1" dirty="0"/>
          </a:p>
          <a:p>
            <a:pPr algn="ctr"/>
            <a:endParaRPr lang="ru-RU" sz="2200" b="1" dirty="0"/>
          </a:p>
          <a:p>
            <a:pPr algn="ctr"/>
            <a:r>
              <a:rPr lang="ru-RU" sz="2400" dirty="0"/>
              <a:t>Что относится к рекламе и каковы ее отличия от иных материалов?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663881" y="156131"/>
            <a:ext cx="15281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РЕКЛАМА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7FFAE71-AA57-DC3B-3AF2-C2499151CA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092426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0334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1926</TotalTime>
  <Words>468</Words>
  <Application>Microsoft Macintosh PowerPoint</Application>
  <PresentationFormat>Широкоэкранный</PresentationFormat>
  <Paragraphs>70</Paragraphs>
  <Slides>13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Geometria</vt:lpstr>
      <vt:lpstr>Times New Roman</vt:lpstr>
      <vt:lpstr>Wingdings</vt:lpstr>
      <vt:lpstr>Тема Office</vt:lpstr>
      <vt:lpstr>Ключевые изменения законодательства в 2024 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ЗОГОЛОВОК</dc:title>
  <dc:creator>PC</dc:creator>
  <cp:lastModifiedBy>Никита Симонов</cp:lastModifiedBy>
  <cp:revision>85</cp:revision>
  <dcterms:created xsi:type="dcterms:W3CDTF">2021-04-05T10:10:14Z</dcterms:created>
  <dcterms:modified xsi:type="dcterms:W3CDTF">2024-01-26T06:25:31Z</dcterms:modified>
</cp:coreProperties>
</file>