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69" r:id="rId3"/>
    <p:sldId id="274" r:id="rId4"/>
    <p:sldId id="275" r:id="rId5"/>
    <p:sldId id="270" r:id="rId6"/>
    <p:sldId id="271" r:id="rId7"/>
    <p:sldId id="276" r:id="rId8"/>
    <p:sldId id="278" r:id="rId9"/>
    <p:sldId id="277" r:id="rId10"/>
    <p:sldId id="279" r:id="rId11"/>
    <p:sldId id="280" r:id="rId12"/>
    <p:sldId id="273" r:id="rId13"/>
    <p:sldId id="272" r:id="rId14"/>
    <p:sldId id="281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69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3047F-65CC-4B33-ACD2-E2725BB1592F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D47C8-862C-4EA6-B4C2-85AB064DD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85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C7A1-9A72-427F-982F-8D7DC772A5E2}" type="datetimeFigureOut">
              <a:rPr lang="ru-RU" smtClean="0"/>
              <a:t>10.02.2023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FD75C-8334-482C-8A40-6F3B8080376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C7A1-9A72-427F-982F-8D7DC772A5E2}" type="datetimeFigureOut">
              <a:rPr lang="ru-RU" smtClean="0"/>
              <a:t>10.02.2023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FD75C-8334-482C-8A40-6F3B8080376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C7A1-9A72-427F-982F-8D7DC772A5E2}" type="datetimeFigureOut">
              <a:rPr lang="ru-RU" smtClean="0"/>
              <a:t>10.02.2023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FD75C-8334-482C-8A40-6F3B8080376E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C7A1-9A72-427F-982F-8D7DC772A5E2}" type="datetimeFigureOut">
              <a:rPr lang="ru-RU" smtClean="0"/>
              <a:t>10.02.2023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FD75C-8334-482C-8A40-6F3B8080376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C7A1-9A72-427F-982F-8D7DC772A5E2}" type="datetimeFigureOut">
              <a:rPr lang="ru-RU" smtClean="0"/>
              <a:t>10.02.2023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FD75C-8334-482C-8A40-6F3B8080376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C7A1-9A72-427F-982F-8D7DC772A5E2}" type="datetimeFigureOut">
              <a:rPr lang="ru-RU" smtClean="0"/>
              <a:t>10.02.2023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FD75C-8334-482C-8A40-6F3B8080376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C7A1-9A72-427F-982F-8D7DC772A5E2}" type="datetimeFigureOut">
              <a:rPr lang="ru-RU" smtClean="0"/>
              <a:t>10.02.2023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FD75C-8334-482C-8A40-6F3B8080376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C7A1-9A72-427F-982F-8D7DC772A5E2}" type="datetimeFigureOut">
              <a:rPr lang="ru-RU" smtClean="0"/>
              <a:t>10.02.2023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FD75C-8334-482C-8A40-6F3B8080376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C7A1-9A72-427F-982F-8D7DC772A5E2}" type="datetimeFigureOut">
              <a:rPr lang="ru-RU" smtClean="0"/>
              <a:t>10.02.2023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FD75C-8334-482C-8A40-6F3B8080376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C7A1-9A72-427F-982F-8D7DC772A5E2}" type="datetimeFigureOut">
              <a:rPr lang="ru-RU" smtClean="0"/>
              <a:t>10.02.2023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FD75C-8334-482C-8A40-6F3B8080376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C7A1-9A72-427F-982F-8D7DC772A5E2}" type="datetimeFigureOut">
              <a:rPr lang="ru-RU" smtClean="0"/>
              <a:t>10.02.2023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FD75C-8334-482C-8A40-6F3B8080376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38FC7A1-9A72-427F-982F-8D7DC772A5E2}" type="datetimeFigureOut">
              <a:rPr lang="ru-RU" smtClean="0"/>
              <a:t>10.02.2023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ABFD75C-8334-482C-8A40-6F3B8080376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36912"/>
            <a:ext cx="7772400" cy="1944216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«Как конструктивно выходит из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конфликтных ситуаций»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941168"/>
            <a:ext cx="6400800" cy="1473200"/>
          </a:xfrm>
        </p:spPr>
        <p:txBody>
          <a:bodyPr>
            <a:normAutofit/>
          </a:bodyPr>
          <a:lstStyle/>
          <a:p>
            <a:pPr algn="r"/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Галимова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Фарида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Рифовна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r"/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Психолог,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гештальтист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игропрактик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r"/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игры о балансе  жизненных  ресурсов</a:t>
            </a:r>
          </a:p>
          <a:p>
            <a:pPr algn="r"/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"Как в жизни".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728"/>
            <a:ext cx="8748464" cy="30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52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ru-RU" dirty="0"/>
              <a:t>Насколько вам сейчас важно решить конфликт? Все ли вас устраивает? (может не мое?)</a:t>
            </a:r>
          </a:p>
          <a:p>
            <a:pPr marL="457200" indent="-457200">
              <a:buAutoNum type="arabicPeriod"/>
            </a:pPr>
            <a:r>
              <a:rPr lang="ru-RU" dirty="0"/>
              <a:t>Сосредоточьтесь на сути проблемы. Постарайтесь оба успокоиться, если эмоции «</a:t>
            </a:r>
            <a:r>
              <a:rPr lang="ru-RU" dirty="0" err="1"/>
              <a:t>шкалят</a:t>
            </a:r>
            <a:r>
              <a:rPr lang="ru-RU" dirty="0"/>
              <a:t>», задавайте вопросы, чтобы прояснить что важно для собеседника, о себе говорите я-высказываниями. О чем говорит вам собеседник и чего хотите сейчас вы сами?</a:t>
            </a:r>
          </a:p>
          <a:p>
            <a:pPr marL="457200" indent="-457200">
              <a:buAutoNum type="arabicPeriod"/>
            </a:pPr>
            <a:r>
              <a:rPr lang="ru-RU" dirty="0"/>
              <a:t>Что должно быть и чего не должно быть, чтобы для меня конфликт исчерпал себя?</a:t>
            </a:r>
          </a:p>
          <a:p>
            <a:pPr marL="457200" indent="-457200">
              <a:buAutoNum type="arabicPeriod"/>
            </a:pPr>
            <a:r>
              <a:rPr lang="ru-RU" dirty="0"/>
              <a:t>Есть ли у меня такие полномочия и возможности? </a:t>
            </a:r>
          </a:p>
          <a:p>
            <a:pPr marL="457200" indent="-457200">
              <a:buAutoNum type="arabicPeriod"/>
            </a:pPr>
            <a:r>
              <a:rPr lang="ru-RU" dirty="0"/>
              <a:t>Есть ли у меня силы, время и энергия</a:t>
            </a:r>
          </a:p>
          <a:p>
            <a:pPr marL="457200" indent="-457200">
              <a:buAutoNum type="arabicPeriod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Этапы действия в конфликте</a:t>
            </a:r>
          </a:p>
        </p:txBody>
      </p:sp>
    </p:spTree>
    <p:extLst>
      <p:ext uri="{BB962C8B-B14F-4D97-AF65-F5344CB8AC3E}">
        <p14:creationId xmlns:p14="http://schemas.microsoft.com/office/powerpoint/2010/main" val="4087631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80928"/>
            <a:ext cx="3905795" cy="337232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Спасательство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932040" y="2708920"/>
            <a:ext cx="34563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” Причинять добро”  стоит только если:</a:t>
            </a:r>
          </a:p>
          <a:p>
            <a:pPr fontAlgn="base"/>
            <a:r>
              <a:rPr lang="ru-RU" dirty="0"/>
              <a:t>1. Вас  попросили о конкретных действиях, информации. (можно утонить нужно ли помочь, но вклад другой стороны должен быть)</a:t>
            </a:r>
          </a:p>
          <a:p>
            <a:pPr fontAlgn="base"/>
            <a:r>
              <a:rPr lang="ru-RU" dirty="0"/>
              <a:t>2. Это входит в круг ваших обязанностей, полномочий на данный момент в этой роли</a:t>
            </a:r>
          </a:p>
          <a:p>
            <a:pPr fontAlgn="base"/>
            <a:r>
              <a:rPr lang="ru-RU" dirty="0"/>
              <a:t>3. У вас есть на это силы, время и желание.  </a:t>
            </a:r>
          </a:p>
          <a:p>
            <a:pPr fontAlgn="base"/>
            <a:endParaRPr lang="ru-RU" dirty="0"/>
          </a:p>
          <a:p>
            <a:pPr fontAlgn="base"/>
            <a:r>
              <a:rPr lang="ru-RU" dirty="0"/>
              <a:t>Помните, вы не всесильны!</a:t>
            </a:r>
          </a:p>
        </p:txBody>
      </p:sp>
    </p:spTree>
    <p:extLst>
      <p:ext uri="{BB962C8B-B14F-4D97-AF65-F5344CB8AC3E}">
        <p14:creationId xmlns:p14="http://schemas.microsoft.com/office/powerpoint/2010/main" val="63117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Усталость</a:t>
            </a:r>
          </a:p>
          <a:p>
            <a:r>
              <a:rPr lang="ru-RU" dirty="0"/>
              <a:t>Функционален, обезличен. Чаты, например.</a:t>
            </a:r>
          </a:p>
          <a:p>
            <a:r>
              <a:rPr lang="ru-RU" dirty="0"/>
              <a:t>Нет готовности спокойно говорить и договариваться, искать наилучший способ решения</a:t>
            </a:r>
          </a:p>
          <a:p>
            <a:r>
              <a:rPr lang="ru-RU" dirty="0"/>
              <a:t>Похожесть/непохожесть</a:t>
            </a:r>
          </a:p>
          <a:p>
            <a:pPr marL="0" indent="0">
              <a:buNone/>
            </a:pPr>
            <a:r>
              <a:rPr lang="ru-RU" dirty="0"/>
              <a:t>Опасно: </a:t>
            </a:r>
          </a:p>
          <a:p>
            <a:r>
              <a:rPr lang="ru-RU" dirty="0"/>
              <a:t>Про ценности, религию, идеологию. </a:t>
            </a:r>
          </a:p>
          <a:p>
            <a:r>
              <a:rPr lang="ru-RU" dirty="0"/>
              <a:t>Конфликтующие стороны переходят на личности или угрожают жизни, здоровью прямо или косвенно</a:t>
            </a:r>
          </a:p>
          <a:p>
            <a:r>
              <a:rPr lang="ru-RU" dirty="0"/>
              <a:t>Конфликт для сброса негативных эмоций, способ разрядки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Когда конфликт опасен? Что усугубляет, накаляет конфликт?</a:t>
            </a:r>
          </a:p>
        </p:txBody>
      </p:sp>
    </p:spTree>
    <p:extLst>
      <p:ext uri="{BB962C8B-B14F-4D97-AF65-F5344CB8AC3E}">
        <p14:creationId xmlns:p14="http://schemas.microsoft.com/office/powerpoint/2010/main" val="2095688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764" y="2674938"/>
            <a:ext cx="5520410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такая сфера как медиация, так как психологически людям проще уступать не оппоненту, а человеку, находящемуся вне этого конфликта</a:t>
            </a:r>
          </a:p>
        </p:txBody>
      </p:sp>
    </p:spTree>
    <p:extLst>
      <p:ext uri="{BB962C8B-B14F-4D97-AF65-F5344CB8AC3E}">
        <p14:creationId xmlns:p14="http://schemas.microsoft.com/office/powerpoint/2010/main" val="1369306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Сядьте поудобнее</a:t>
            </a:r>
          </a:p>
          <a:p>
            <a:r>
              <a:rPr lang="ru-RU" dirty="0"/>
              <a:t>Закройте глаза, если хотите</a:t>
            </a:r>
          </a:p>
          <a:p>
            <a:r>
              <a:rPr lang="ru-RU" dirty="0"/>
              <a:t>Представьте человека, который конфликтует с вами</a:t>
            </a:r>
          </a:p>
          <a:p>
            <a:r>
              <a:rPr lang="ru-RU" dirty="0"/>
              <a:t>Почувствуйте дыхание, опору, стопы, расслабьте ягодицы, челюсть</a:t>
            </a:r>
          </a:p>
          <a:p>
            <a:r>
              <a:rPr lang="ru-RU" dirty="0"/>
              <a:t>Представьте между вами преграду (огонь, стеклянный купол и </a:t>
            </a:r>
            <a:r>
              <a:rPr lang="ru-RU" dirty="0" err="1"/>
              <a:t>тд</a:t>
            </a:r>
            <a:r>
              <a:rPr lang="ru-RU" dirty="0"/>
              <a:t>)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Практика «Отделение»</a:t>
            </a:r>
          </a:p>
        </p:txBody>
      </p:sp>
    </p:spTree>
    <p:extLst>
      <p:ext uri="{BB962C8B-B14F-4D97-AF65-F5344CB8AC3E}">
        <p14:creationId xmlns:p14="http://schemas.microsoft.com/office/powerpoint/2010/main" val="759242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/>
              <a:t>Спасибо </a:t>
            </a:r>
          </a:p>
          <a:p>
            <a:pPr marL="0" indent="0" algn="ctr">
              <a:buNone/>
            </a:pPr>
            <a:r>
              <a:rPr lang="ru-RU" sz="6000" dirty="0"/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82534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665" y="2674938"/>
            <a:ext cx="5514607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 – это ситуация, когда двое или более лиц или сторон хотят удовлетворить свои потребности и не могут этого сделать в силу несовместимости, противоположности по отношению к интересам другой (других) сторон.</a:t>
            </a:r>
          </a:p>
        </p:txBody>
      </p:sp>
    </p:spTree>
    <p:extLst>
      <p:ext uri="{BB962C8B-B14F-4D97-AF65-F5344CB8AC3E}">
        <p14:creationId xmlns:p14="http://schemas.microsoft.com/office/powerpoint/2010/main" val="1976700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564904"/>
            <a:ext cx="3451225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Обертки и суть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11" y="2522988"/>
            <a:ext cx="3312368" cy="11741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2" y="3573016"/>
            <a:ext cx="3127863" cy="11087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20" y="4681773"/>
            <a:ext cx="3127863" cy="110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840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Экспрессия         конфликт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96437"/>
            <a:ext cx="4608512" cy="30723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962124"/>
            <a:ext cx="3137898" cy="3337863"/>
          </a:xfrm>
          <a:prstGeom prst="rect">
            <a:avLst/>
          </a:prstGeom>
        </p:spPr>
      </p:pic>
      <p:sp>
        <p:nvSpPr>
          <p:cNvPr id="13" name="Не равно 12"/>
          <p:cNvSpPr/>
          <p:nvPr/>
        </p:nvSpPr>
        <p:spPr>
          <a:xfrm>
            <a:off x="4507296" y="836712"/>
            <a:ext cx="654968" cy="457200"/>
          </a:xfrm>
          <a:prstGeom prst="mathNotEqua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816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916832"/>
            <a:ext cx="4977751" cy="423263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Темперамент влияет на то, как будет проявляться человек в конфликте</a:t>
            </a:r>
          </a:p>
        </p:txBody>
      </p:sp>
    </p:spTree>
    <p:extLst>
      <p:ext uri="{BB962C8B-B14F-4D97-AF65-F5344CB8AC3E}">
        <p14:creationId xmlns:p14="http://schemas.microsoft.com/office/powerpoint/2010/main" val="3871211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2090584"/>
            <a:ext cx="7776864" cy="439561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Стили поведения в конфликте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38929" y="3488352"/>
            <a:ext cx="3055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Соревнование, конкуренция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20071" y="5250137"/>
            <a:ext cx="188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Приспособление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8073" y="5250137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Уклонение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54377" y="3538124"/>
            <a:ext cx="14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Кооперация</a:t>
            </a:r>
          </a:p>
        </p:txBody>
      </p:sp>
    </p:spTree>
    <p:extLst>
      <p:ext uri="{BB962C8B-B14F-4D97-AF65-F5344CB8AC3E}">
        <p14:creationId xmlns:p14="http://schemas.microsoft.com/office/powerpoint/2010/main" val="1610610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73008" cy="6804755"/>
          </a:xfrm>
        </p:spPr>
      </p:pic>
      <p:sp>
        <p:nvSpPr>
          <p:cNvPr id="5" name="TextBox 4"/>
          <p:cNvSpPr txBox="1"/>
          <p:nvPr/>
        </p:nvSpPr>
        <p:spPr>
          <a:xfrm>
            <a:off x="467544" y="3614494"/>
            <a:ext cx="699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Уступка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7271" y="1772816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«Акула»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8918" y="2699628"/>
            <a:ext cx="1361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«Черепаха»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4005064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«Страус»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0794" y="4725144"/>
            <a:ext cx="1447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«Плюшевый </a:t>
            </a:r>
          </a:p>
          <a:p>
            <a:r>
              <a:rPr lang="ru-RU" dirty="0"/>
              <a:t>мишка»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8899" y="581097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«Сова»</a:t>
            </a:r>
          </a:p>
        </p:txBody>
      </p:sp>
    </p:spTree>
    <p:extLst>
      <p:ext uri="{BB962C8B-B14F-4D97-AF65-F5344CB8AC3E}">
        <p14:creationId xmlns:p14="http://schemas.microsoft.com/office/powerpoint/2010/main" val="1833656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«Ты – высказывание»</a:t>
            </a:r>
            <a:br>
              <a:rPr lang="ru-RU" dirty="0"/>
            </a:br>
            <a:r>
              <a:rPr lang="ru-RU" sz="2200" dirty="0"/>
              <a:t>деструктивное утверждение, когда один человек подавляет, оценивает, критикует, а возможно фантазирует о нем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1600" y="2996952"/>
            <a:ext cx="68407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«Ты должен…»</a:t>
            </a:r>
          </a:p>
          <a:p>
            <a:r>
              <a:rPr lang="ru-RU" sz="3200" dirty="0"/>
              <a:t>«Это твоя обязанность!»</a:t>
            </a:r>
          </a:p>
          <a:p>
            <a:r>
              <a:rPr lang="ru-RU" sz="3200" dirty="0"/>
              <a:t>«Ты безответственный человек»</a:t>
            </a:r>
          </a:p>
          <a:p>
            <a:r>
              <a:rPr lang="ru-RU" sz="3200" dirty="0"/>
              <a:t>«Ты всегда такой неуважительный»</a:t>
            </a:r>
          </a:p>
        </p:txBody>
      </p:sp>
    </p:spTree>
    <p:extLst>
      <p:ext uri="{BB962C8B-B14F-4D97-AF65-F5344CB8AC3E}">
        <p14:creationId xmlns:p14="http://schemas.microsoft.com/office/powerpoint/2010/main" val="1006088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229039" cy="6912768"/>
          </a:xfrm>
        </p:spPr>
      </p:pic>
      <p:sp>
        <p:nvSpPr>
          <p:cNvPr id="5" name="Равнобедренный треугольник 4"/>
          <p:cNvSpPr/>
          <p:nvPr/>
        </p:nvSpPr>
        <p:spPr>
          <a:xfrm>
            <a:off x="7740352" y="5013176"/>
            <a:ext cx="1547664" cy="1844824"/>
          </a:xfrm>
          <a:prstGeom prst="triangle">
            <a:avLst>
              <a:gd name="adj" fmla="val 10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3854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1093</TotalTime>
  <Words>446</Words>
  <Application>Microsoft Office PowerPoint</Application>
  <PresentationFormat>Экран (4:3)</PresentationFormat>
  <Paragraphs>58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Calibri</vt:lpstr>
      <vt:lpstr>Candara</vt:lpstr>
      <vt:lpstr>Symbol</vt:lpstr>
      <vt:lpstr>Times New Roman</vt:lpstr>
      <vt:lpstr>Волна</vt:lpstr>
      <vt:lpstr>«Как конструктивно выходит из конфликтных ситуаций»</vt:lpstr>
      <vt:lpstr>Конфликт – это ситуация, когда двое или более лиц или сторон хотят удовлетворить свои потребности и не могут этого сделать в силу несовместимости, противоположности по отношению к интересам другой (других) сторон.</vt:lpstr>
      <vt:lpstr>Обертки и суть</vt:lpstr>
      <vt:lpstr>Экспрессия         конфликт</vt:lpstr>
      <vt:lpstr>Темперамент влияет на то, как будет проявляться человек в конфликте</vt:lpstr>
      <vt:lpstr>Стили поведения в конфликте</vt:lpstr>
      <vt:lpstr>Презентация PowerPoint</vt:lpstr>
      <vt:lpstr>«Ты – высказывание» деструктивное утверждение, когда один человек подавляет, оценивает, критикует, а возможно фантазирует о нем</vt:lpstr>
      <vt:lpstr>Презентация PowerPoint</vt:lpstr>
      <vt:lpstr>Этапы действия в конфликте</vt:lpstr>
      <vt:lpstr>Спасательство</vt:lpstr>
      <vt:lpstr>Когда конфликт опасен? Что усугубляет, накаляет конфликт?</vt:lpstr>
      <vt:lpstr>Существует такая сфера как медиация, так как психологически людям проще уступать не оппоненту, а человеку, находящемуся вне этого конфликта</vt:lpstr>
      <vt:lpstr>Практика «Отделение»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"Гореть, но не сгорать. Мотивация, продуктивность и выгорание в волонтерской деятельности"</dc:title>
  <dc:creator>Фарида</dc:creator>
  <cp:lastModifiedBy>Анастасия Ефанова</cp:lastModifiedBy>
  <cp:revision>68</cp:revision>
  <dcterms:created xsi:type="dcterms:W3CDTF">2021-04-22T05:31:36Z</dcterms:created>
  <dcterms:modified xsi:type="dcterms:W3CDTF">2023-02-10T08:12:53Z</dcterms:modified>
</cp:coreProperties>
</file>