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61" r:id="rId3"/>
    <p:sldId id="294" r:id="rId4"/>
    <p:sldId id="284" r:id="rId5"/>
    <p:sldId id="293" r:id="rId6"/>
    <p:sldId id="291" r:id="rId7"/>
    <p:sldId id="275" r:id="rId8"/>
    <p:sldId id="282" r:id="rId9"/>
    <p:sldId id="285" r:id="rId10"/>
    <p:sldId id="286" r:id="rId11"/>
    <p:sldId id="290" r:id="rId12"/>
    <p:sldId id="306" r:id="rId13"/>
    <p:sldId id="288" r:id="rId14"/>
    <p:sldId id="300" r:id="rId15"/>
    <p:sldId id="301" r:id="rId16"/>
    <p:sldId id="302" r:id="rId17"/>
    <p:sldId id="303" r:id="rId18"/>
    <p:sldId id="304" r:id="rId19"/>
    <p:sldId id="305" r:id="rId20"/>
    <p:sldId id="295" r:id="rId21"/>
    <p:sldId id="297" r:id="rId22"/>
    <p:sldId id="298" r:id="rId23"/>
    <p:sldId id="292" r:id="rId24"/>
    <p:sldId id="273" r:id="rId25"/>
    <p:sldId id="269" r:id="rId26"/>
    <p:sldId id="283" r:id="rId27"/>
    <p:sldId id="277" r:id="rId28"/>
    <p:sldId id="279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D00"/>
    <a:srgbClr val="008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hyperlink" Target="mailto:tatyana.archakova@gmail.com" TargetMode="External"/><Relationship Id="rId6" Type="http://schemas.openxmlformats.org/officeDocument/2006/relationships/image" Target="../media/image1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NUL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mailto:tatyana.archakova@gmail.com" TargetMode="Externa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image" Target="../media/image10.png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D1DCD-6815-46E8-B00A-AA1485466630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71DEFD1-4B32-4355-90D6-253EEDEB46F7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1DE3D15B-DD78-4FDA-A2AF-39F049F5248C}" type="parTrans" cxnId="{F1448E30-DCF3-4679-AA85-A72DE7897075}">
      <dgm:prSet/>
      <dgm:spPr/>
      <dgm:t>
        <a:bodyPr/>
        <a:lstStyle/>
        <a:p>
          <a:endParaRPr lang="ru-RU"/>
        </a:p>
      </dgm:t>
    </dgm:pt>
    <dgm:pt modelId="{9B147DBB-A099-4CCE-BB39-1DA0CDC56E40}" type="sibTrans" cxnId="{F1448E30-DCF3-4679-AA85-A72DE7897075}">
      <dgm:prSet/>
      <dgm:spPr/>
      <dgm:t>
        <a:bodyPr/>
        <a:lstStyle/>
        <a:p>
          <a:endParaRPr lang="ru-RU"/>
        </a:p>
      </dgm:t>
    </dgm:pt>
    <dgm:pt modelId="{B365F2A0-F635-4A62-8234-60A67DF4CE5A}">
      <dgm:prSet phldrT="[Текст]"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Реализация плана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как отдельная услуга (например,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поиск утраченных контактов)</a:t>
          </a:r>
          <a:endParaRPr lang="ru-RU" dirty="0">
            <a:solidFill>
              <a:srgbClr val="F07D00"/>
            </a:solidFill>
          </a:endParaRPr>
        </a:p>
      </dgm:t>
    </dgm:pt>
    <dgm:pt modelId="{68170FF7-3862-4F2D-B58E-6B07B4B09C3E}" type="parTrans" cxnId="{FDAA986F-33B1-445F-BA16-F23B0D209ACC}">
      <dgm:prSet/>
      <dgm:spPr/>
      <dgm:t>
        <a:bodyPr/>
        <a:lstStyle/>
        <a:p>
          <a:endParaRPr lang="ru-RU"/>
        </a:p>
      </dgm:t>
    </dgm:pt>
    <dgm:pt modelId="{2C47307D-3BB4-49E8-BF51-E353355A95D8}" type="sibTrans" cxnId="{FDAA986F-33B1-445F-BA16-F23B0D209ACC}">
      <dgm:prSet/>
      <dgm:spPr/>
      <dgm:t>
        <a:bodyPr/>
        <a:lstStyle/>
        <a:p>
          <a:endParaRPr lang="ru-RU"/>
        </a:p>
      </dgm:t>
    </dgm:pt>
    <dgm:pt modelId="{290F7708-E90F-43A2-94AE-87C1183ACDBE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2B64073-27D2-4AC0-B205-A259C3ED8874}" type="parTrans" cxnId="{C45BA1CA-77D1-45BE-B351-1CC7709E753C}">
      <dgm:prSet/>
      <dgm:spPr/>
      <dgm:t>
        <a:bodyPr/>
        <a:lstStyle/>
        <a:p>
          <a:endParaRPr lang="ru-RU"/>
        </a:p>
      </dgm:t>
    </dgm:pt>
    <dgm:pt modelId="{2B870C6C-04D1-4C81-9C10-6B04253A55CF}" type="sibTrans" cxnId="{C45BA1CA-77D1-45BE-B351-1CC7709E753C}">
      <dgm:prSet/>
      <dgm:spPr/>
      <dgm:t>
        <a:bodyPr/>
        <a:lstStyle/>
        <a:p>
          <a:endParaRPr lang="ru-RU"/>
        </a:p>
      </dgm:t>
    </dgm:pt>
    <dgm:pt modelId="{2BE8632E-2CF2-417B-9F52-AECFF77BE668}">
      <dgm:prSet phldrT="[Текст]"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Мониторинг реализации плана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«тупики» или «эскалация кризиса»</a:t>
          </a:r>
          <a:endParaRPr lang="ru-RU" dirty="0">
            <a:solidFill>
              <a:srgbClr val="F07D00"/>
            </a:solidFill>
          </a:endParaRPr>
        </a:p>
      </dgm:t>
    </dgm:pt>
    <dgm:pt modelId="{B8A6657D-651C-408E-8B5C-A510121AE638}" type="parTrans" cxnId="{C4AE8EF4-020B-44E8-AA25-CBB3759BA048}">
      <dgm:prSet/>
      <dgm:spPr/>
      <dgm:t>
        <a:bodyPr/>
        <a:lstStyle/>
        <a:p>
          <a:endParaRPr lang="ru-RU"/>
        </a:p>
      </dgm:t>
    </dgm:pt>
    <dgm:pt modelId="{1D949D7D-757E-45BA-A229-8DA9716C31BD}" type="sibTrans" cxnId="{C4AE8EF4-020B-44E8-AA25-CBB3759BA048}">
      <dgm:prSet/>
      <dgm:spPr/>
      <dgm:t>
        <a:bodyPr/>
        <a:lstStyle/>
        <a:p>
          <a:endParaRPr lang="ru-RU"/>
        </a:p>
      </dgm:t>
    </dgm:pt>
    <dgm:pt modelId="{A59C8F55-BFBF-4A1E-9C94-AFE984A58A4C}">
      <dgm:prSet phldrT="[Текст]"/>
      <dgm:spPr/>
      <dgm:t>
        <a:bodyPr/>
        <a:lstStyle/>
        <a:p>
          <a:r>
            <a:rPr lang="ru-RU" dirty="0"/>
            <a:t>6</a:t>
          </a:r>
        </a:p>
      </dgm:t>
    </dgm:pt>
    <dgm:pt modelId="{C6D05225-D75C-40BD-8EBA-3A28284B8F53}" type="parTrans" cxnId="{261E4D32-BE29-459E-8B02-0D8DAC1911B1}">
      <dgm:prSet/>
      <dgm:spPr/>
      <dgm:t>
        <a:bodyPr/>
        <a:lstStyle/>
        <a:p>
          <a:endParaRPr lang="ru-RU"/>
        </a:p>
      </dgm:t>
    </dgm:pt>
    <dgm:pt modelId="{9601EF24-F1C9-4AA6-98D7-441BC5CE7FE1}" type="sibTrans" cxnId="{261E4D32-BE29-459E-8B02-0D8DAC1911B1}">
      <dgm:prSet/>
      <dgm:spPr/>
      <dgm:t>
        <a:bodyPr/>
        <a:lstStyle/>
        <a:p>
          <a:endParaRPr lang="ru-RU"/>
        </a:p>
      </dgm:t>
    </dgm:pt>
    <dgm:pt modelId="{9F9ADF96-57E6-4246-9F05-87CEAD5C554F}">
      <dgm:prSet phldrT="[Текст]"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Закрытие случая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поддержание результатов как дело всей «сети»</a:t>
          </a:r>
          <a:endParaRPr lang="ru-RU" dirty="0">
            <a:solidFill>
              <a:srgbClr val="F07D00"/>
            </a:solidFill>
          </a:endParaRPr>
        </a:p>
      </dgm:t>
    </dgm:pt>
    <dgm:pt modelId="{D4F32C25-FF95-4CE4-8061-0CBF4D793F59}" type="parTrans" cxnId="{5982363D-AF44-4176-9B1E-BAAB2E36F320}">
      <dgm:prSet/>
      <dgm:spPr/>
      <dgm:t>
        <a:bodyPr/>
        <a:lstStyle/>
        <a:p>
          <a:endParaRPr lang="ru-RU"/>
        </a:p>
      </dgm:t>
    </dgm:pt>
    <dgm:pt modelId="{61DBBD9A-3B1E-4ACD-A471-3E0C860F314D}" type="sibTrans" cxnId="{5982363D-AF44-4176-9B1E-BAAB2E36F320}">
      <dgm:prSet/>
      <dgm:spPr/>
      <dgm:t>
        <a:bodyPr/>
        <a:lstStyle/>
        <a:p>
          <a:endParaRPr lang="ru-RU"/>
        </a:p>
      </dgm:t>
    </dgm:pt>
    <dgm:pt modelId="{4CA3E150-5EBF-4476-8868-1B43D26A4BF7}">
      <dgm:prSet/>
      <dgm:spPr/>
      <dgm:t>
        <a:bodyPr/>
        <a:lstStyle/>
        <a:p>
          <a:r>
            <a:rPr lang="ru-RU" dirty="0"/>
            <a:t>3</a:t>
          </a:r>
        </a:p>
      </dgm:t>
    </dgm:pt>
    <dgm:pt modelId="{E14CB193-C51D-4C1C-8E9F-9F4FE2A5B19C}" type="parTrans" cxnId="{711B3E7F-1D8C-443F-871F-4E66C9CFAB54}">
      <dgm:prSet/>
      <dgm:spPr/>
      <dgm:t>
        <a:bodyPr/>
        <a:lstStyle/>
        <a:p>
          <a:endParaRPr lang="ru-RU"/>
        </a:p>
      </dgm:t>
    </dgm:pt>
    <dgm:pt modelId="{1575E7AE-580E-462C-84EA-BC059EC36EBD}" type="sibTrans" cxnId="{711B3E7F-1D8C-443F-871F-4E66C9CFAB54}">
      <dgm:prSet/>
      <dgm:spPr/>
      <dgm:t>
        <a:bodyPr/>
        <a:lstStyle/>
        <a:p>
          <a:endParaRPr lang="ru-RU"/>
        </a:p>
      </dgm:t>
    </dgm:pt>
    <dgm:pt modelId="{AFBC7D17-BFE7-498D-B68D-CB02D9D54F44}">
      <dgm:prSet/>
      <dgm:spPr/>
      <dgm:t>
        <a:bodyPr/>
        <a:lstStyle/>
        <a:p>
          <a:r>
            <a:rPr lang="ru-RU" dirty="0"/>
            <a:t>2</a:t>
          </a:r>
        </a:p>
      </dgm:t>
    </dgm:pt>
    <dgm:pt modelId="{992EC2CB-D51D-472A-8231-A88FE203F2A8}" type="parTrans" cxnId="{A0E93DFF-8C82-4543-B8E3-40F7505E5FE7}">
      <dgm:prSet/>
      <dgm:spPr/>
      <dgm:t>
        <a:bodyPr/>
        <a:lstStyle/>
        <a:p>
          <a:endParaRPr lang="ru-RU"/>
        </a:p>
      </dgm:t>
    </dgm:pt>
    <dgm:pt modelId="{EA0235CE-FDC0-4E32-9341-5DC25E4486FE}" type="sibTrans" cxnId="{A0E93DFF-8C82-4543-B8E3-40F7505E5FE7}">
      <dgm:prSet/>
      <dgm:spPr/>
      <dgm:t>
        <a:bodyPr/>
        <a:lstStyle/>
        <a:p>
          <a:endParaRPr lang="ru-RU"/>
        </a:p>
      </dgm:t>
    </dgm:pt>
    <dgm:pt modelId="{4A52646A-5017-4133-9146-23402096835A}">
      <dgm:prSet/>
      <dgm:spPr/>
      <dgm:t>
        <a:bodyPr/>
        <a:lstStyle/>
        <a:p>
          <a:r>
            <a:rPr lang="ru-RU" dirty="0"/>
            <a:t>1</a:t>
          </a:r>
        </a:p>
      </dgm:t>
    </dgm:pt>
    <dgm:pt modelId="{5D1E8D15-96EF-4809-B35C-F26A7A73B031}" type="parTrans" cxnId="{387C2BAC-F6B9-4379-B47B-D344517C2433}">
      <dgm:prSet/>
      <dgm:spPr/>
      <dgm:t>
        <a:bodyPr/>
        <a:lstStyle/>
        <a:p>
          <a:endParaRPr lang="ru-RU"/>
        </a:p>
      </dgm:t>
    </dgm:pt>
    <dgm:pt modelId="{887D4053-C234-4C5C-8947-BDD9C67AA3B0}" type="sibTrans" cxnId="{387C2BAC-F6B9-4379-B47B-D344517C2433}">
      <dgm:prSet/>
      <dgm:spPr/>
      <dgm:t>
        <a:bodyPr/>
        <a:lstStyle/>
        <a:p>
          <a:endParaRPr lang="ru-RU"/>
        </a:p>
      </dgm:t>
    </dgm:pt>
    <dgm:pt modelId="{C0E34E7D-A167-4E94-925C-9488402F60FE}">
      <dgm:prSet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Прием сигнала и открытие случая</a:t>
          </a:r>
          <a:endParaRPr lang="ru-RU" dirty="0"/>
        </a:p>
      </dgm:t>
    </dgm:pt>
    <dgm:pt modelId="{45ECE55D-A86E-4492-86E5-22C4707DE628}" type="parTrans" cxnId="{60FEC144-AB37-4451-A326-71860CDBD562}">
      <dgm:prSet/>
      <dgm:spPr/>
      <dgm:t>
        <a:bodyPr/>
        <a:lstStyle/>
        <a:p>
          <a:endParaRPr lang="ru-RU"/>
        </a:p>
      </dgm:t>
    </dgm:pt>
    <dgm:pt modelId="{1F552E5D-122D-46E4-A5AA-6B0862A72CB4}" type="sibTrans" cxnId="{60FEC144-AB37-4451-A326-71860CDBD562}">
      <dgm:prSet/>
      <dgm:spPr/>
      <dgm:t>
        <a:bodyPr/>
        <a:lstStyle/>
        <a:p>
          <a:endParaRPr lang="ru-RU"/>
        </a:p>
      </dgm:t>
    </dgm:pt>
    <dgm:pt modelId="{7B00D7B5-01A9-4F08-BADB-D43749ABC7CD}">
      <dgm:prSet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Комплексная оценка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оценка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рисков и ресурсов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«на 360»  </a:t>
          </a:r>
          <a:endParaRPr lang="ru-RU" dirty="0">
            <a:solidFill>
              <a:srgbClr val="F07D00"/>
            </a:solidFill>
          </a:endParaRPr>
        </a:p>
      </dgm:t>
    </dgm:pt>
    <dgm:pt modelId="{473ECACC-9DBA-4F46-B879-5D2485C8BE02}" type="parTrans" cxnId="{CBE087D8-C79D-4693-B3FF-404089AED388}">
      <dgm:prSet/>
      <dgm:spPr/>
      <dgm:t>
        <a:bodyPr/>
        <a:lstStyle/>
        <a:p>
          <a:endParaRPr lang="ru-RU"/>
        </a:p>
      </dgm:t>
    </dgm:pt>
    <dgm:pt modelId="{9A5BCB1C-E038-4409-9C51-C4F0F7177C13}" type="sibTrans" cxnId="{CBE087D8-C79D-4693-B3FF-404089AED388}">
      <dgm:prSet/>
      <dgm:spPr/>
      <dgm:t>
        <a:bodyPr/>
        <a:lstStyle/>
        <a:p>
          <a:endParaRPr lang="ru-RU"/>
        </a:p>
      </dgm:t>
    </dgm:pt>
    <dgm:pt modelId="{7A203330-FC20-4347-9AFD-66838EF85DEE}">
      <dgm:prSet/>
      <dgm:spPr/>
      <dgm:t>
        <a:bodyPr/>
        <a:lstStyle/>
        <a:p>
          <a:r>
            <a:rPr lang="ru-RU" i="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Составление индивидуального плана </a:t>
          </a:r>
          <a:r>
            <a:rPr lang="ru-RU" i="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совместный план всей «сети»</a:t>
          </a:r>
          <a:endParaRPr lang="ru-RU" dirty="0">
            <a:solidFill>
              <a:srgbClr val="F07D00"/>
            </a:solidFill>
          </a:endParaRPr>
        </a:p>
      </dgm:t>
    </dgm:pt>
    <dgm:pt modelId="{64E3866F-23CA-4526-9508-9FB0CCFE66E8}" type="parTrans" cxnId="{CB99F574-5F8E-4679-B422-DD67FE9A93FD}">
      <dgm:prSet/>
      <dgm:spPr/>
      <dgm:t>
        <a:bodyPr/>
        <a:lstStyle/>
        <a:p>
          <a:endParaRPr lang="ru-RU"/>
        </a:p>
      </dgm:t>
    </dgm:pt>
    <dgm:pt modelId="{BA2B2A1C-8440-42EC-82B9-06D160FD0EA4}" type="sibTrans" cxnId="{CB99F574-5F8E-4679-B422-DD67FE9A93FD}">
      <dgm:prSet/>
      <dgm:spPr/>
      <dgm:t>
        <a:bodyPr/>
        <a:lstStyle/>
        <a:p>
          <a:endParaRPr lang="ru-RU"/>
        </a:p>
      </dgm:t>
    </dgm:pt>
    <dgm:pt modelId="{A048F402-CCF3-4EC0-A7AE-5DAB5A311E7D}" type="pres">
      <dgm:prSet presAssocID="{961D1DCD-6815-46E8-B00A-AA14854666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9D4192-DE2D-4A7E-8903-EBF4C99BB44F}" type="pres">
      <dgm:prSet presAssocID="{4A52646A-5017-4133-9146-23402096835A}" presName="composite" presStyleCnt="0"/>
      <dgm:spPr/>
      <dgm:t>
        <a:bodyPr/>
        <a:lstStyle/>
        <a:p>
          <a:endParaRPr lang="ru-RU"/>
        </a:p>
      </dgm:t>
    </dgm:pt>
    <dgm:pt modelId="{D210C786-9B72-4604-9D83-114F803CBF5B}" type="pres">
      <dgm:prSet presAssocID="{4A52646A-5017-4133-9146-23402096835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290F6-C65A-4F91-85D9-01914B2E3DAE}" type="pres">
      <dgm:prSet presAssocID="{4A52646A-5017-4133-9146-23402096835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0A8C6-42E4-4ABA-95CA-4188CEBEFAEC}" type="pres">
      <dgm:prSet presAssocID="{887D4053-C234-4C5C-8947-BDD9C67AA3B0}" presName="sp" presStyleCnt="0"/>
      <dgm:spPr/>
      <dgm:t>
        <a:bodyPr/>
        <a:lstStyle/>
        <a:p>
          <a:endParaRPr lang="ru-RU"/>
        </a:p>
      </dgm:t>
    </dgm:pt>
    <dgm:pt modelId="{03ACC6C6-4A19-4274-B90F-C473EBE0058D}" type="pres">
      <dgm:prSet presAssocID="{AFBC7D17-BFE7-498D-B68D-CB02D9D54F44}" presName="composite" presStyleCnt="0"/>
      <dgm:spPr/>
      <dgm:t>
        <a:bodyPr/>
        <a:lstStyle/>
        <a:p>
          <a:endParaRPr lang="ru-RU"/>
        </a:p>
      </dgm:t>
    </dgm:pt>
    <dgm:pt modelId="{8A0440D2-E2D9-4649-9D04-71CFC139E8CC}" type="pres">
      <dgm:prSet presAssocID="{AFBC7D17-BFE7-498D-B68D-CB02D9D54F44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C50E4-EE0D-4625-AD7D-678136B5FA4D}" type="pres">
      <dgm:prSet presAssocID="{AFBC7D17-BFE7-498D-B68D-CB02D9D54F44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4B504-F06D-4C65-8164-A31F195B8FC7}" type="pres">
      <dgm:prSet presAssocID="{EA0235CE-FDC0-4E32-9341-5DC25E4486FE}" presName="sp" presStyleCnt="0"/>
      <dgm:spPr/>
      <dgm:t>
        <a:bodyPr/>
        <a:lstStyle/>
        <a:p>
          <a:endParaRPr lang="ru-RU"/>
        </a:p>
      </dgm:t>
    </dgm:pt>
    <dgm:pt modelId="{18604B1E-5BC8-4F2C-8CA7-4BF59E74DCF8}" type="pres">
      <dgm:prSet presAssocID="{4CA3E150-5EBF-4476-8868-1B43D26A4BF7}" presName="composite" presStyleCnt="0"/>
      <dgm:spPr/>
      <dgm:t>
        <a:bodyPr/>
        <a:lstStyle/>
        <a:p>
          <a:endParaRPr lang="ru-RU"/>
        </a:p>
      </dgm:t>
    </dgm:pt>
    <dgm:pt modelId="{0CC7D329-6481-4919-8FB9-AF6A181E630C}" type="pres">
      <dgm:prSet presAssocID="{4CA3E150-5EBF-4476-8868-1B43D26A4BF7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8F952-2CE4-4E2A-88DB-34FB099BC906}" type="pres">
      <dgm:prSet presAssocID="{4CA3E150-5EBF-4476-8868-1B43D26A4BF7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D7F30-44BD-4A74-A69D-90B203BB1B57}" type="pres">
      <dgm:prSet presAssocID="{1575E7AE-580E-462C-84EA-BC059EC36EBD}" presName="sp" presStyleCnt="0"/>
      <dgm:spPr/>
      <dgm:t>
        <a:bodyPr/>
        <a:lstStyle/>
        <a:p>
          <a:endParaRPr lang="ru-RU"/>
        </a:p>
      </dgm:t>
    </dgm:pt>
    <dgm:pt modelId="{CD369461-D577-4F33-9938-0DAC45AFCDDC}" type="pres">
      <dgm:prSet presAssocID="{D71DEFD1-4B32-4355-90D6-253EEDEB46F7}" presName="composite" presStyleCnt="0"/>
      <dgm:spPr/>
      <dgm:t>
        <a:bodyPr/>
        <a:lstStyle/>
        <a:p>
          <a:endParaRPr lang="ru-RU"/>
        </a:p>
      </dgm:t>
    </dgm:pt>
    <dgm:pt modelId="{83D68E62-9193-4CA1-9666-03916F328724}" type="pres">
      <dgm:prSet presAssocID="{D71DEFD1-4B32-4355-90D6-253EEDEB46F7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0AA19-7F0E-4BF8-B504-D77CA10F9318}" type="pres">
      <dgm:prSet presAssocID="{D71DEFD1-4B32-4355-90D6-253EEDEB46F7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5E6F7-6435-4D9C-9C2B-CC5D29C16261}" type="pres">
      <dgm:prSet presAssocID="{9B147DBB-A099-4CCE-BB39-1DA0CDC56E40}" presName="sp" presStyleCnt="0"/>
      <dgm:spPr/>
      <dgm:t>
        <a:bodyPr/>
        <a:lstStyle/>
        <a:p>
          <a:endParaRPr lang="ru-RU"/>
        </a:p>
      </dgm:t>
    </dgm:pt>
    <dgm:pt modelId="{641D6A39-033F-4512-935D-7EBA698E21A9}" type="pres">
      <dgm:prSet presAssocID="{290F7708-E90F-43A2-94AE-87C1183ACDBE}" presName="composite" presStyleCnt="0"/>
      <dgm:spPr/>
      <dgm:t>
        <a:bodyPr/>
        <a:lstStyle/>
        <a:p>
          <a:endParaRPr lang="ru-RU"/>
        </a:p>
      </dgm:t>
    </dgm:pt>
    <dgm:pt modelId="{5EFD51B5-40B6-4958-AB6A-E32FAC127163}" type="pres">
      <dgm:prSet presAssocID="{290F7708-E90F-43A2-94AE-87C1183ACDBE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95CB8-7257-47DC-96CB-716F514A707B}" type="pres">
      <dgm:prSet presAssocID="{290F7708-E90F-43A2-94AE-87C1183ACDBE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15C2D-9761-46A6-8AC7-2267F2F4DC9A}" type="pres">
      <dgm:prSet presAssocID="{2B870C6C-04D1-4C81-9C10-6B04253A55CF}" presName="sp" presStyleCnt="0"/>
      <dgm:spPr/>
      <dgm:t>
        <a:bodyPr/>
        <a:lstStyle/>
        <a:p>
          <a:endParaRPr lang="ru-RU"/>
        </a:p>
      </dgm:t>
    </dgm:pt>
    <dgm:pt modelId="{F6D3F5E3-4013-481D-ADA6-0784CFF081A8}" type="pres">
      <dgm:prSet presAssocID="{A59C8F55-BFBF-4A1E-9C94-AFE984A58A4C}" presName="composite" presStyleCnt="0"/>
      <dgm:spPr/>
      <dgm:t>
        <a:bodyPr/>
        <a:lstStyle/>
        <a:p>
          <a:endParaRPr lang="ru-RU"/>
        </a:p>
      </dgm:t>
    </dgm:pt>
    <dgm:pt modelId="{CCCF43A6-3AD6-4527-89D3-4068182E48C7}" type="pres">
      <dgm:prSet presAssocID="{A59C8F55-BFBF-4A1E-9C94-AFE984A58A4C}" presName="parentText" presStyleLbl="alignNode1" presStyleIdx="5" presStyleCnt="6" custLinFactNeighborY="31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E3689-4A12-4AA7-9429-19F055D0F9AC}" type="pres">
      <dgm:prSet presAssocID="{A59C8F55-BFBF-4A1E-9C94-AFE984A58A4C}" presName="descendantText" presStyleLbl="alignAcc1" presStyleIdx="5" presStyleCnt="6" custLinFactNeighborX="0" custLinFactNeighborY="-4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FEC144-AB37-4451-A326-71860CDBD562}" srcId="{4A52646A-5017-4133-9146-23402096835A}" destId="{C0E34E7D-A167-4E94-925C-9488402F60FE}" srcOrd="0" destOrd="0" parTransId="{45ECE55D-A86E-4492-86E5-22C4707DE628}" sibTransId="{1F552E5D-122D-46E4-A5AA-6B0862A72CB4}"/>
    <dgm:cxn modelId="{A0E93DFF-8C82-4543-B8E3-40F7505E5FE7}" srcId="{961D1DCD-6815-46E8-B00A-AA1485466630}" destId="{AFBC7D17-BFE7-498D-B68D-CB02D9D54F44}" srcOrd="1" destOrd="0" parTransId="{992EC2CB-D51D-472A-8231-A88FE203F2A8}" sibTransId="{EA0235CE-FDC0-4E32-9341-5DC25E4486FE}"/>
    <dgm:cxn modelId="{CBE087D8-C79D-4693-B3FF-404089AED388}" srcId="{AFBC7D17-BFE7-498D-B68D-CB02D9D54F44}" destId="{7B00D7B5-01A9-4F08-BADB-D43749ABC7CD}" srcOrd="0" destOrd="0" parTransId="{473ECACC-9DBA-4F46-B879-5D2485C8BE02}" sibTransId="{9A5BCB1C-E038-4409-9C51-C4F0F7177C13}"/>
    <dgm:cxn modelId="{0B1AF6D7-E417-42E1-B728-B8C05695BFA7}" type="presOf" srcId="{C0E34E7D-A167-4E94-925C-9488402F60FE}" destId="{399290F6-C65A-4F91-85D9-01914B2E3DAE}" srcOrd="0" destOrd="0" presId="urn:microsoft.com/office/officeart/2005/8/layout/chevron2"/>
    <dgm:cxn modelId="{5657EA6E-3DF8-4372-91ED-658F691FAE6B}" type="presOf" srcId="{2BE8632E-2CF2-417B-9F52-AECFF77BE668}" destId="{14395CB8-7257-47DC-96CB-716F514A707B}" srcOrd="0" destOrd="0" presId="urn:microsoft.com/office/officeart/2005/8/layout/chevron2"/>
    <dgm:cxn modelId="{5ED2F12B-94DF-4B99-B118-661C8C10BBC0}" type="presOf" srcId="{7A203330-FC20-4347-9AFD-66838EF85DEE}" destId="{20B8F952-2CE4-4E2A-88DB-34FB099BC906}" srcOrd="0" destOrd="0" presId="urn:microsoft.com/office/officeart/2005/8/layout/chevron2"/>
    <dgm:cxn modelId="{C45BA1CA-77D1-45BE-B351-1CC7709E753C}" srcId="{961D1DCD-6815-46E8-B00A-AA1485466630}" destId="{290F7708-E90F-43A2-94AE-87C1183ACDBE}" srcOrd="4" destOrd="0" parTransId="{E2B64073-27D2-4AC0-B205-A259C3ED8874}" sibTransId="{2B870C6C-04D1-4C81-9C10-6B04253A55CF}"/>
    <dgm:cxn modelId="{CB99F574-5F8E-4679-B422-DD67FE9A93FD}" srcId="{4CA3E150-5EBF-4476-8868-1B43D26A4BF7}" destId="{7A203330-FC20-4347-9AFD-66838EF85DEE}" srcOrd="0" destOrd="0" parTransId="{64E3866F-23CA-4526-9508-9FB0CCFE66E8}" sibTransId="{BA2B2A1C-8440-42EC-82B9-06D160FD0EA4}"/>
    <dgm:cxn modelId="{9322708C-BB94-4338-A836-79912E2B475F}" type="presOf" srcId="{AFBC7D17-BFE7-498D-B68D-CB02D9D54F44}" destId="{8A0440D2-E2D9-4649-9D04-71CFC139E8CC}" srcOrd="0" destOrd="0" presId="urn:microsoft.com/office/officeart/2005/8/layout/chevron2"/>
    <dgm:cxn modelId="{E8D5548A-33B7-4F18-B77B-3DE4E7D0B82E}" type="presOf" srcId="{9F9ADF96-57E6-4246-9F05-87CEAD5C554F}" destId="{959E3689-4A12-4AA7-9429-19F055D0F9AC}" srcOrd="0" destOrd="0" presId="urn:microsoft.com/office/officeart/2005/8/layout/chevron2"/>
    <dgm:cxn modelId="{91456D02-E346-4DB5-B004-ECC432F554A1}" type="presOf" srcId="{A59C8F55-BFBF-4A1E-9C94-AFE984A58A4C}" destId="{CCCF43A6-3AD6-4527-89D3-4068182E48C7}" srcOrd="0" destOrd="0" presId="urn:microsoft.com/office/officeart/2005/8/layout/chevron2"/>
    <dgm:cxn modelId="{F1448E30-DCF3-4679-AA85-A72DE7897075}" srcId="{961D1DCD-6815-46E8-B00A-AA1485466630}" destId="{D71DEFD1-4B32-4355-90D6-253EEDEB46F7}" srcOrd="3" destOrd="0" parTransId="{1DE3D15B-DD78-4FDA-A2AF-39F049F5248C}" sibTransId="{9B147DBB-A099-4CCE-BB39-1DA0CDC56E40}"/>
    <dgm:cxn modelId="{387C2BAC-F6B9-4379-B47B-D344517C2433}" srcId="{961D1DCD-6815-46E8-B00A-AA1485466630}" destId="{4A52646A-5017-4133-9146-23402096835A}" srcOrd="0" destOrd="0" parTransId="{5D1E8D15-96EF-4809-B35C-F26A7A73B031}" sibTransId="{887D4053-C234-4C5C-8947-BDD9C67AA3B0}"/>
    <dgm:cxn modelId="{FDAA986F-33B1-445F-BA16-F23B0D209ACC}" srcId="{D71DEFD1-4B32-4355-90D6-253EEDEB46F7}" destId="{B365F2A0-F635-4A62-8234-60A67DF4CE5A}" srcOrd="0" destOrd="0" parTransId="{68170FF7-3862-4F2D-B58E-6B07B4B09C3E}" sibTransId="{2C47307D-3BB4-49E8-BF51-E353355A95D8}"/>
    <dgm:cxn modelId="{ABCC692B-E72D-49D9-9DC8-03938A509501}" type="presOf" srcId="{B365F2A0-F635-4A62-8234-60A67DF4CE5A}" destId="{1C70AA19-7F0E-4BF8-B504-D77CA10F9318}" srcOrd="0" destOrd="0" presId="urn:microsoft.com/office/officeart/2005/8/layout/chevron2"/>
    <dgm:cxn modelId="{FB35C5D2-79BE-44AA-9088-8159046B605D}" type="presOf" srcId="{961D1DCD-6815-46E8-B00A-AA1485466630}" destId="{A048F402-CCF3-4EC0-A7AE-5DAB5A311E7D}" srcOrd="0" destOrd="0" presId="urn:microsoft.com/office/officeart/2005/8/layout/chevron2"/>
    <dgm:cxn modelId="{7B3A97E6-1A2E-4E02-AC77-BAD930A73F37}" type="presOf" srcId="{290F7708-E90F-43A2-94AE-87C1183ACDBE}" destId="{5EFD51B5-40B6-4958-AB6A-E32FAC127163}" srcOrd="0" destOrd="0" presId="urn:microsoft.com/office/officeart/2005/8/layout/chevron2"/>
    <dgm:cxn modelId="{261E4D32-BE29-459E-8B02-0D8DAC1911B1}" srcId="{961D1DCD-6815-46E8-B00A-AA1485466630}" destId="{A59C8F55-BFBF-4A1E-9C94-AFE984A58A4C}" srcOrd="5" destOrd="0" parTransId="{C6D05225-D75C-40BD-8EBA-3A28284B8F53}" sibTransId="{9601EF24-F1C9-4AA6-98D7-441BC5CE7FE1}"/>
    <dgm:cxn modelId="{5982363D-AF44-4176-9B1E-BAAB2E36F320}" srcId="{A59C8F55-BFBF-4A1E-9C94-AFE984A58A4C}" destId="{9F9ADF96-57E6-4246-9F05-87CEAD5C554F}" srcOrd="0" destOrd="0" parTransId="{D4F32C25-FF95-4CE4-8061-0CBF4D793F59}" sibTransId="{61DBBD9A-3B1E-4ACD-A471-3E0C860F314D}"/>
    <dgm:cxn modelId="{E452FB4B-09FC-40FD-BD2C-BEC06789637F}" type="presOf" srcId="{4CA3E150-5EBF-4476-8868-1B43D26A4BF7}" destId="{0CC7D329-6481-4919-8FB9-AF6A181E630C}" srcOrd="0" destOrd="0" presId="urn:microsoft.com/office/officeart/2005/8/layout/chevron2"/>
    <dgm:cxn modelId="{711B3E7F-1D8C-443F-871F-4E66C9CFAB54}" srcId="{961D1DCD-6815-46E8-B00A-AA1485466630}" destId="{4CA3E150-5EBF-4476-8868-1B43D26A4BF7}" srcOrd="2" destOrd="0" parTransId="{E14CB193-C51D-4C1C-8E9F-9F4FE2A5B19C}" sibTransId="{1575E7AE-580E-462C-84EA-BC059EC36EBD}"/>
    <dgm:cxn modelId="{DD1CFAC2-3D23-4CA9-A906-DC13D8D897EB}" type="presOf" srcId="{D71DEFD1-4B32-4355-90D6-253EEDEB46F7}" destId="{83D68E62-9193-4CA1-9666-03916F328724}" srcOrd="0" destOrd="0" presId="urn:microsoft.com/office/officeart/2005/8/layout/chevron2"/>
    <dgm:cxn modelId="{87DF1377-6C33-4D19-BF07-5008924878EA}" type="presOf" srcId="{7B00D7B5-01A9-4F08-BADB-D43749ABC7CD}" destId="{AEAC50E4-EE0D-4625-AD7D-678136B5FA4D}" srcOrd="0" destOrd="0" presId="urn:microsoft.com/office/officeart/2005/8/layout/chevron2"/>
    <dgm:cxn modelId="{C4AE8EF4-020B-44E8-AA25-CBB3759BA048}" srcId="{290F7708-E90F-43A2-94AE-87C1183ACDBE}" destId="{2BE8632E-2CF2-417B-9F52-AECFF77BE668}" srcOrd="0" destOrd="0" parTransId="{B8A6657D-651C-408E-8B5C-A510121AE638}" sibTransId="{1D949D7D-757E-45BA-A229-8DA9716C31BD}"/>
    <dgm:cxn modelId="{58E02BFA-47AE-4740-B53B-47750207EF89}" type="presOf" srcId="{4A52646A-5017-4133-9146-23402096835A}" destId="{D210C786-9B72-4604-9D83-114F803CBF5B}" srcOrd="0" destOrd="0" presId="urn:microsoft.com/office/officeart/2005/8/layout/chevron2"/>
    <dgm:cxn modelId="{0222CBFE-15F5-4446-834A-3DCD828BDBE4}" type="presParOf" srcId="{A048F402-CCF3-4EC0-A7AE-5DAB5A311E7D}" destId="{599D4192-DE2D-4A7E-8903-EBF4C99BB44F}" srcOrd="0" destOrd="0" presId="urn:microsoft.com/office/officeart/2005/8/layout/chevron2"/>
    <dgm:cxn modelId="{683AF9D2-0A2E-4F61-B241-D29DEF498B2D}" type="presParOf" srcId="{599D4192-DE2D-4A7E-8903-EBF4C99BB44F}" destId="{D210C786-9B72-4604-9D83-114F803CBF5B}" srcOrd="0" destOrd="0" presId="urn:microsoft.com/office/officeart/2005/8/layout/chevron2"/>
    <dgm:cxn modelId="{C3536641-ED4D-43EF-B1B9-DED5114CDBAC}" type="presParOf" srcId="{599D4192-DE2D-4A7E-8903-EBF4C99BB44F}" destId="{399290F6-C65A-4F91-85D9-01914B2E3DAE}" srcOrd="1" destOrd="0" presId="urn:microsoft.com/office/officeart/2005/8/layout/chevron2"/>
    <dgm:cxn modelId="{57DFCF18-E716-44EE-96A4-1D556810CE7C}" type="presParOf" srcId="{A048F402-CCF3-4EC0-A7AE-5DAB5A311E7D}" destId="{50B0A8C6-42E4-4ABA-95CA-4188CEBEFAEC}" srcOrd="1" destOrd="0" presId="urn:microsoft.com/office/officeart/2005/8/layout/chevron2"/>
    <dgm:cxn modelId="{51CBCBAA-8B3C-4882-AD1B-48838AB08201}" type="presParOf" srcId="{A048F402-CCF3-4EC0-A7AE-5DAB5A311E7D}" destId="{03ACC6C6-4A19-4274-B90F-C473EBE0058D}" srcOrd="2" destOrd="0" presId="urn:microsoft.com/office/officeart/2005/8/layout/chevron2"/>
    <dgm:cxn modelId="{AAB0FFD7-2D68-4D55-8642-97C13AEE7752}" type="presParOf" srcId="{03ACC6C6-4A19-4274-B90F-C473EBE0058D}" destId="{8A0440D2-E2D9-4649-9D04-71CFC139E8CC}" srcOrd="0" destOrd="0" presId="urn:microsoft.com/office/officeart/2005/8/layout/chevron2"/>
    <dgm:cxn modelId="{E96BD27E-2D2A-410B-A385-21A838D47827}" type="presParOf" srcId="{03ACC6C6-4A19-4274-B90F-C473EBE0058D}" destId="{AEAC50E4-EE0D-4625-AD7D-678136B5FA4D}" srcOrd="1" destOrd="0" presId="urn:microsoft.com/office/officeart/2005/8/layout/chevron2"/>
    <dgm:cxn modelId="{1DB2398A-48F9-413E-A1A5-14424730FA70}" type="presParOf" srcId="{A048F402-CCF3-4EC0-A7AE-5DAB5A311E7D}" destId="{F924B504-F06D-4C65-8164-A31F195B8FC7}" srcOrd="3" destOrd="0" presId="urn:microsoft.com/office/officeart/2005/8/layout/chevron2"/>
    <dgm:cxn modelId="{AA10064C-D4FE-4004-AFC4-931288B98D1E}" type="presParOf" srcId="{A048F402-CCF3-4EC0-A7AE-5DAB5A311E7D}" destId="{18604B1E-5BC8-4F2C-8CA7-4BF59E74DCF8}" srcOrd="4" destOrd="0" presId="urn:microsoft.com/office/officeart/2005/8/layout/chevron2"/>
    <dgm:cxn modelId="{B554D113-0D23-49B9-80D0-8E8F1DDA8BEC}" type="presParOf" srcId="{18604B1E-5BC8-4F2C-8CA7-4BF59E74DCF8}" destId="{0CC7D329-6481-4919-8FB9-AF6A181E630C}" srcOrd="0" destOrd="0" presId="urn:microsoft.com/office/officeart/2005/8/layout/chevron2"/>
    <dgm:cxn modelId="{FA487EFC-0FF8-4B15-9210-C274EADF8D04}" type="presParOf" srcId="{18604B1E-5BC8-4F2C-8CA7-4BF59E74DCF8}" destId="{20B8F952-2CE4-4E2A-88DB-34FB099BC906}" srcOrd="1" destOrd="0" presId="urn:microsoft.com/office/officeart/2005/8/layout/chevron2"/>
    <dgm:cxn modelId="{88ABDB1D-97F1-485C-88B9-585827BFFDB6}" type="presParOf" srcId="{A048F402-CCF3-4EC0-A7AE-5DAB5A311E7D}" destId="{B01D7F30-44BD-4A74-A69D-90B203BB1B57}" srcOrd="5" destOrd="0" presId="urn:microsoft.com/office/officeart/2005/8/layout/chevron2"/>
    <dgm:cxn modelId="{84971FF3-37B2-4013-BDAD-FAADC82797E0}" type="presParOf" srcId="{A048F402-CCF3-4EC0-A7AE-5DAB5A311E7D}" destId="{CD369461-D577-4F33-9938-0DAC45AFCDDC}" srcOrd="6" destOrd="0" presId="urn:microsoft.com/office/officeart/2005/8/layout/chevron2"/>
    <dgm:cxn modelId="{790696AC-A690-4DCE-B66D-AA7D730701AF}" type="presParOf" srcId="{CD369461-D577-4F33-9938-0DAC45AFCDDC}" destId="{83D68E62-9193-4CA1-9666-03916F328724}" srcOrd="0" destOrd="0" presId="urn:microsoft.com/office/officeart/2005/8/layout/chevron2"/>
    <dgm:cxn modelId="{942DF8D7-2BD3-4B9C-90E1-5D1FAA2BE1C3}" type="presParOf" srcId="{CD369461-D577-4F33-9938-0DAC45AFCDDC}" destId="{1C70AA19-7F0E-4BF8-B504-D77CA10F9318}" srcOrd="1" destOrd="0" presId="urn:microsoft.com/office/officeart/2005/8/layout/chevron2"/>
    <dgm:cxn modelId="{EA31AC86-231C-4AD3-9CD3-B1E9DEC4F0E1}" type="presParOf" srcId="{A048F402-CCF3-4EC0-A7AE-5DAB5A311E7D}" destId="{ED85E6F7-6435-4D9C-9C2B-CC5D29C16261}" srcOrd="7" destOrd="0" presId="urn:microsoft.com/office/officeart/2005/8/layout/chevron2"/>
    <dgm:cxn modelId="{A8F03A44-E272-41E4-8B37-24FF0F997028}" type="presParOf" srcId="{A048F402-CCF3-4EC0-A7AE-5DAB5A311E7D}" destId="{641D6A39-033F-4512-935D-7EBA698E21A9}" srcOrd="8" destOrd="0" presId="urn:microsoft.com/office/officeart/2005/8/layout/chevron2"/>
    <dgm:cxn modelId="{36F116CF-2A95-4B7A-93A3-5D1D85915E68}" type="presParOf" srcId="{641D6A39-033F-4512-935D-7EBA698E21A9}" destId="{5EFD51B5-40B6-4958-AB6A-E32FAC127163}" srcOrd="0" destOrd="0" presId="urn:microsoft.com/office/officeart/2005/8/layout/chevron2"/>
    <dgm:cxn modelId="{10BB6BD3-90FF-472F-B652-CA486D1FA6BC}" type="presParOf" srcId="{641D6A39-033F-4512-935D-7EBA698E21A9}" destId="{14395CB8-7257-47DC-96CB-716F514A707B}" srcOrd="1" destOrd="0" presId="urn:microsoft.com/office/officeart/2005/8/layout/chevron2"/>
    <dgm:cxn modelId="{893525AB-C46D-40FB-A4FE-E62C97BA52DC}" type="presParOf" srcId="{A048F402-CCF3-4EC0-A7AE-5DAB5A311E7D}" destId="{E5815C2D-9761-46A6-8AC7-2267F2F4DC9A}" srcOrd="9" destOrd="0" presId="urn:microsoft.com/office/officeart/2005/8/layout/chevron2"/>
    <dgm:cxn modelId="{58281C7C-4335-4B23-BFEC-84FEA6E5B115}" type="presParOf" srcId="{A048F402-CCF3-4EC0-A7AE-5DAB5A311E7D}" destId="{F6D3F5E3-4013-481D-ADA6-0784CFF081A8}" srcOrd="10" destOrd="0" presId="urn:microsoft.com/office/officeart/2005/8/layout/chevron2"/>
    <dgm:cxn modelId="{CB633A22-25CA-4C44-B538-2A0CC9394F79}" type="presParOf" srcId="{F6D3F5E3-4013-481D-ADA6-0784CFF081A8}" destId="{CCCF43A6-3AD6-4527-89D3-4068182E48C7}" srcOrd="0" destOrd="0" presId="urn:microsoft.com/office/officeart/2005/8/layout/chevron2"/>
    <dgm:cxn modelId="{7BA7F697-F38C-408B-8692-280091F7FE6B}" type="presParOf" srcId="{F6D3F5E3-4013-481D-ADA6-0784CFF081A8}" destId="{959E3689-4A12-4AA7-9429-19F055D0F9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D35C7B-963F-4B54-8C70-CBE3DEE77E2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FEC4CDF-4C50-4937-B0A7-294984DFFB04}">
      <dgm:prSet/>
      <dgm:spPr/>
      <dgm:t>
        <a:bodyPr/>
        <a:lstStyle/>
        <a:p>
          <a:r>
            <a:rPr lang="ru-RU" dirty="0"/>
            <a:t>АНО Центр развития социальных практик «Дирижабль»</a:t>
          </a:r>
          <a:endParaRPr lang="en-US" dirty="0"/>
        </a:p>
      </dgm:t>
    </dgm:pt>
    <dgm:pt modelId="{7759ACB0-DBEB-41A5-A19F-F1DCC740BA5D}" type="parTrans" cxnId="{1255AEAC-64E8-45E5-BC44-A0753A69BFFD}">
      <dgm:prSet/>
      <dgm:spPr/>
      <dgm:t>
        <a:bodyPr/>
        <a:lstStyle/>
        <a:p>
          <a:endParaRPr lang="en-US"/>
        </a:p>
      </dgm:t>
    </dgm:pt>
    <dgm:pt modelId="{FBA36414-A834-4ACC-8497-4158EA165023}" type="sibTrans" cxnId="{1255AEAC-64E8-45E5-BC44-A0753A69BFFD}">
      <dgm:prSet/>
      <dgm:spPr/>
      <dgm:t>
        <a:bodyPr/>
        <a:lstStyle/>
        <a:p>
          <a:endParaRPr lang="en-US"/>
        </a:p>
      </dgm:t>
    </dgm:pt>
    <dgm:pt modelId="{5EA61E21-33EE-4E58-803C-C5EC4CA56531}">
      <dgm:prSet/>
      <dgm:spPr/>
      <dgm:t>
        <a:bodyPr/>
        <a:lstStyle/>
        <a:p>
          <a:r>
            <a:rPr lang="ru-RU" dirty="0" smtClean="0"/>
            <a:t>Директор: Т</a:t>
          </a:r>
          <a:r>
            <a:rPr lang="en-US" dirty="0" err="1" smtClean="0"/>
            <a:t>атьяна</a:t>
          </a:r>
          <a:r>
            <a:rPr lang="en-US" dirty="0" smtClean="0"/>
            <a:t> </a:t>
          </a:r>
          <a:r>
            <a:rPr lang="en-US" dirty="0" err="1"/>
            <a:t>Арчакова</a:t>
          </a:r>
          <a:endParaRPr lang="en-US" dirty="0"/>
        </a:p>
      </dgm:t>
    </dgm:pt>
    <dgm:pt modelId="{4E5FAEC6-5A74-4452-BCAE-369688CDA90D}" type="parTrans" cxnId="{39858E18-DB19-4F06-ADC3-8BBF8D5E3AC6}">
      <dgm:prSet/>
      <dgm:spPr/>
      <dgm:t>
        <a:bodyPr/>
        <a:lstStyle/>
        <a:p>
          <a:endParaRPr lang="en-US"/>
        </a:p>
      </dgm:t>
    </dgm:pt>
    <dgm:pt modelId="{ACC5D355-B880-4699-94E5-9B361E25E701}" type="sibTrans" cxnId="{39858E18-DB19-4F06-ADC3-8BBF8D5E3AC6}">
      <dgm:prSet/>
      <dgm:spPr/>
      <dgm:t>
        <a:bodyPr/>
        <a:lstStyle/>
        <a:p>
          <a:endParaRPr lang="en-US"/>
        </a:p>
      </dgm:t>
    </dgm:pt>
    <dgm:pt modelId="{F3896090-5753-4A49-A2EE-2AF4C99CADD3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networkforsocialwork@gmail.com</a:t>
          </a:r>
          <a:endParaRPr lang="en-US" dirty="0"/>
        </a:p>
      </dgm:t>
    </dgm:pt>
    <dgm:pt modelId="{A332A892-B361-4064-AF2E-D4775034CA7E}" type="parTrans" cxnId="{76E7C1F1-DBAA-4087-BE81-061CA0A56335}">
      <dgm:prSet/>
      <dgm:spPr/>
      <dgm:t>
        <a:bodyPr/>
        <a:lstStyle/>
        <a:p>
          <a:endParaRPr lang="en-US"/>
        </a:p>
      </dgm:t>
    </dgm:pt>
    <dgm:pt modelId="{B60BE990-538A-41F9-9186-2F99324C5095}" type="sibTrans" cxnId="{76E7C1F1-DBAA-4087-BE81-061CA0A56335}">
      <dgm:prSet/>
      <dgm:spPr/>
      <dgm:t>
        <a:bodyPr/>
        <a:lstStyle/>
        <a:p>
          <a:endParaRPr lang="en-US"/>
        </a:p>
      </dgm:t>
    </dgm:pt>
    <dgm:pt modelId="{D4D4281F-7AC5-4231-AED4-33643AA90911}">
      <dgm:prSet/>
      <dgm:spPr/>
      <dgm:t>
        <a:bodyPr/>
        <a:lstStyle/>
        <a:p>
          <a:r>
            <a:rPr lang="en-US" dirty="0"/>
            <a:t>+</a:t>
          </a:r>
          <a:r>
            <a:rPr lang="ru-RU" dirty="0"/>
            <a:t>7</a:t>
          </a:r>
          <a:r>
            <a:rPr lang="en-US" dirty="0"/>
            <a:t>(916)9259174</a:t>
          </a:r>
          <a:r>
            <a:rPr lang="ru-RU" dirty="0"/>
            <a:t> (телефон / </a:t>
          </a:r>
          <a:r>
            <a:rPr lang="en-US" dirty="0" err="1"/>
            <a:t>whatsapp</a:t>
          </a:r>
          <a:r>
            <a:rPr lang="en-US" dirty="0"/>
            <a:t>)</a:t>
          </a:r>
        </a:p>
      </dgm:t>
    </dgm:pt>
    <dgm:pt modelId="{44EB7FA8-3AED-4C18-B82A-745DED5788DB}" type="parTrans" cxnId="{8A93DC40-7138-4738-9ED3-CAEBE75FBD96}">
      <dgm:prSet/>
      <dgm:spPr/>
      <dgm:t>
        <a:bodyPr/>
        <a:lstStyle/>
        <a:p>
          <a:endParaRPr lang="en-US"/>
        </a:p>
      </dgm:t>
    </dgm:pt>
    <dgm:pt modelId="{5428408E-3C4A-46DC-96DB-E81A20186C90}" type="sibTrans" cxnId="{8A93DC40-7138-4738-9ED3-CAEBE75FBD96}">
      <dgm:prSet/>
      <dgm:spPr/>
      <dgm:t>
        <a:bodyPr/>
        <a:lstStyle/>
        <a:p>
          <a:endParaRPr lang="en-US"/>
        </a:p>
      </dgm:t>
    </dgm:pt>
    <dgm:pt modelId="{281A58FD-A97E-4565-B93D-A305CA5A0C79}">
      <dgm:prSet/>
      <dgm:spPr/>
      <dgm:t>
        <a:bodyPr/>
        <a:lstStyle/>
        <a:p>
          <a:r>
            <a:rPr lang="en-US" dirty="0"/>
            <a:t>@archakova84 (telegram</a:t>
          </a:r>
          <a:r>
            <a:rPr lang="ru-RU" dirty="0"/>
            <a:t>)</a:t>
          </a:r>
          <a:endParaRPr lang="en-US" dirty="0"/>
        </a:p>
      </dgm:t>
    </dgm:pt>
    <dgm:pt modelId="{84F4836A-8C4C-4B94-A894-5198D892D748}" type="parTrans" cxnId="{DC75F49D-F2F7-40B2-8807-2156791F0ED9}">
      <dgm:prSet/>
      <dgm:spPr/>
      <dgm:t>
        <a:bodyPr/>
        <a:lstStyle/>
        <a:p>
          <a:endParaRPr lang="en-US"/>
        </a:p>
      </dgm:t>
    </dgm:pt>
    <dgm:pt modelId="{293DFB7D-BD0F-485D-96C8-29FFB48747AE}" type="sibTrans" cxnId="{DC75F49D-F2F7-40B2-8807-2156791F0ED9}">
      <dgm:prSet/>
      <dgm:spPr/>
      <dgm:t>
        <a:bodyPr/>
        <a:lstStyle/>
        <a:p>
          <a:endParaRPr lang="en-US"/>
        </a:p>
      </dgm:t>
    </dgm:pt>
    <dgm:pt modelId="{39FE19EB-1F45-4468-81E3-BD51F8C58E40}" type="pres">
      <dgm:prSet presAssocID="{B9D35C7B-963F-4B54-8C70-CBE3DEE77E2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7B77B7-39B0-48CA-801B-CE96BAD965DC}" type="pres">
      <dgm:prSet presAssocID="{1FEC4CDF-4C50-4937-B0A7-294984DFFB04}" presName="compNode" presStyleCnt="0"/>
      <dgm:spPr/>
    </dgm:pt>
    <dgm:pt modelId="{B2F3C891-894E-4BDB-97F4-D3E6A350AC1C}" type="pres">
      <dgm:prSet presAssocID="{1FEC4CDF-4C50-4937-B0A7-294984DFFB04}" presName="bgRect" presStyleLbl="bgShp" presStyleIdx="0" presStyleCnt="5"/>
      <dgm:spPr/>
    </dgm:pt>
    <dgm:pt modelId="{300E146C-009D-4C1B-955B-04D5B7E9231E}" type="pres">
      <dgm:prSet presAssocID="{1FEC4CDF-4C50-4937-B0A7-294984DFFB04}" presName="iconRect" presStyleLbl="node1" presStyleIdx="0" presStyleCnt="5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Космонавт"/>
        </a:ext>
      </dgm:extLst>
    </dgm:pt>
    <dgm:pt modelId="{41B8005C-A99D-4FC9-B1D0-2339D78E7F80}" type="pres">
      <dgm:prSet presAssocID="{1FEC4CDF-4C50-4937-B0A7-294984DFFB04}" presName="spaceRect" presStyleCnt="0"/>
      <dgm:spPr/>
    </dgm:pt>
    <dgm:pt modelId="{DEE7C6BA-93A1-478A-A34F-E217FF45D8FA}" type="pres">
      <dgm:prSet presAssocID="{1FEC4CDF-4C50-4937-B0A7-294984DFFB04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B9AFBD8-109A-4119-8097-EF8C6DF6DB9E}" type="pres">
      <dgm:prSet presAssocID="{FBA36414-A834-4ACC-8497-4158EA165023}" presName="sibTrans" presStyleCnt="0"/>
      <dgm:spPr/>
    </dgm:pt>
    <dgm:pt modelId="{8ACD9D80-5EF9-42D7-BE88-15CBBC547A3D}" type="pres">
      <dgm:prSet presAssocID="{5EA61E21-33EE-4E58-803C-C5EC4CA56531}" presName="compNode" presStyleCnt="0"/>
      <dgm:spPr/>
    </dgm:pt>
    <dgm:pt modelId="{7C022373-5646-4EDF-98B1-069F33FA1390}" type="pres">
      <dgm:prSet presAssocID="{5EA61E21-33EE-4E58-803C-C5EC4CA56531}" presName="bgRect" presStyleLbl="bgShp" presStyleIdx="1" presStyleCnt="5"/>
      <dgm:spPr/>
    </dgm:pt>
    <dgm:pt modelId="{97E779E0-C16B-40F3-8AE2-011A9A1C8EAF}" type="pres">
      <dgm:prSet presAssocID="{5EA61E21-33EE-4E58-803C-C5EC4CA56531}" presName="iconRect" presStyleLbl="node1" presStyleIdx="1" presStyleCnt="5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D6FD7AB9-4204-4C2D-9EB8-4B11B173DEC5}" type="pres">
      <dgm:prSet presAssocID="{5EA61E21-33EE-4E58-803C-C5EC4CA56531}" presName="spaceRect" presStyleCnt="0"/>
      <dgm:spPr/>
    </dgm:pt>
    <dgm:pt modelId="{BB19664F-7920-4D04-B1BC-75699DCC8982}" type="pres">
      <dgm:prSet presAssocID="{5EA61E21-33EE-4E58-803C-C5EC4CA56531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59160C4-F12B-4AD0-8B46-F3BAC6249A00}" type="pres">
      <dgm:prSet presAssocID="{ACC5D355-B880-4699-94E5-9B361E25E701}" presName="sibTrans" presStyleCnt="0"/>
      <dgm:spPr/>
    </dgm:pt>
    <dgm:pt modelId="{00D289FA-30D0-4DF9-9211-1A0313DD5A27}" type="pres">
      <dgm:prSet presAssocID="{F3896090-5753-4A49-A2EE-2AF4C99CADD3}" presName="compNode" presStyleCnt="0"/>
      <dgm:spPr/>
    </dgm:pt>
    <dgm:pt modelId="{22B59ACA-B26B-4120-8DB4-1EB8E40DA033}" type="pres">
      <dgm:prSet presAssocID="{F3896090-5753-4A49-A2EE-2AF4C99CADD3}" presName="bgRect" presStyleLbl="bgShp" presStyleIdx="2" presStyleCnt="5"/>
      <dgm:spPr/>
    </dgm:pt>
    <dgm:pt modelId="{197FA8E9-768F-47A2-8AF1-C61668D16976}" type="pres">
      <dgm:prSet presAssocID="{F3896090-5753-4A49-A2EE-2AF4C99CADD3}" presName="iconRect" presStyleLbl="node1" presStyleIdx="2" presStyleCnt="5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Электронная почта"/>
        </a:ext>
      </dgm:extLst>
    </dgm:pt>
    <dgm:pt modelId="{FBF4EDF1-1562-4936-882B-415882E5B00E}" type="pres">
      <dgm:prSet presAssocID="{F3896090-5753-4A49-A2EE-2AF4C99CADD3}" presName="spaceRect" presStyleCnt="0"/>
      <dgm:spPr/>
    </dgm:pt>
    <dgm:pt modelId="{151F5D9B-6D4F-4E38-80C3-740C42B36F83}" type="pres">
      <dgm:prSet presAssocID="{F3896090-5753-4A49-A2EE-2AF4C99CADD3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05C0FED-C777-4F13-A013-7C3001959947}" type="pres">
      <dgm:prSet presAssocID="{B60BE990-538A-41F9-9186-2F99324C5095}" presName="sibTrans" presStyleCnt="0"/>
      <dgm:spPr/>
    </dgm:pt>
    <dgm:pt modelId="{B016BEF2-FF77-47D1-B2FA-5AF9C6FC86BD}" type="pres">
      <dgm:prSet presAssocID="{D4D4281F-7AC5-4231-AED4-33643AA90911}" presName="compNode" presStyleCnt="0"/>
      <dgm:spPr/>
    </dgm:pt>
    <dgm:pt modelId="{BC738CEA-8980-4C7C-BFBC-AF462A0B8606}" type="pres">
      <dgm:prSet presAssocID="{D4D4281F-7AC5-4231-AED4-33643AA90911}" presName="bgRect" presStyleLbl="bgShp" presStyleIdx="3" presStyleCnt="5"/>
      <dgm:spPr/>
    </dgm:pt>
    <dgm:pt modelId="{8F37C09C-EDA8-4C74-B304-9EBD80009BB7}" type="pres">
      <dgm:prSet presAssocID="{D4D4281F-7AC5-4231-AED4-33643AA90911}" presName="iconRect" presStyleLbl="node1" presStyleIdx="3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Телефонная трубка"/>
        </a:ext>
      </dgm:extLst>
    </dgm:pt>
    <dgm:pt modelId="{76146C37-8941-4F36-AF58-DB8204AD9BF6}" type="pres">
      <dgm:prSet presAssocID="{D4D4281F-7AC5-4231-AED4-33643AA90911}" presName="spaceRect" presStyleCnt="0"/>
      <dgm:spPr/>
    </dgm:pt>
    <dgm:pt modelId="{7C86DB85-92F7-4B08-BE12-C167C5A15F26}" type="pres">
      <dgm:prSet presAssocID="{D4D4281F-7AC5-4231-AED4-33643AA90911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96F076A-F5BF-4220-AB60-D36C88457760}" type="pres">
      <dgm:prSet presAssocID="{5428408E-3C4A-46DC-96DB-E81A20186C90}" presName="sibTrans" presStyleCnt="0"/>
      <dgm:spPr/>
    </dgm:pt>
    <dgm:pt modelId="{6406D446-FF03-4C68-A7A9-79DFDB54916A}" type="pres">
      <dgm:prSet presAssocID="{281A58FD-A97E-4565-B93D-A305CA5A0C79}" presName="compNode" presStyleCnt="0"/>
      <dgm:spPr/>
    </dgm:pt>
    <dgm:pt modelId="{9A531C3A-159B-40FC-AC1D-439AF5D53C42}" type="pres">
      <dgm:prSet presAssocID="{281A58FD-A97E-4565-B93D-A305CA5A0C79}" presName="bgRect" presStyleLbl="bgShp" presStyleIdx="4" presStyleCnt="5"/>
      <dgm:spPr/>
    </dgm:pt>
    <dgm:pt modelId="{A0829BDF-53C9-4FFC-A9E8-AFB90B47A3BC}" type="pres">
      <dgm:prSet presAssocID="{281A58FD-A97E-4565-B93D-A305CA5A0C79}" presName="iconRect" presStyleLbl="node1" presStyleIdx="4" presStyleCnt="5"/>
      <dgm:spPr>
        <a:blipFill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Марка"/>
        </a:ext>
      </dgm:extLst>
    </dgm:pt>
    <dgm:pt modelId="{89497803-0C1D-46C6-946A-A50600FD4057}" type="pres">
      <dgm:prSet presAssocID="{281A58FD-A97E-4565-B93D-A305CA5A0C79}" presName="spaceRect" presStyleCnt="0"/>
      <dgm:spPr/>
    </dgm:pt>
    <dgm:pt modelId="{5E0482F0-390F-46C3-9A91-65986911ED0A}" type="pres">
      <dgm:prSet presAssocID="{281A58FD-A97E-4565-B93D-A305CA5A0C79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E19E8-F12D-4620-A4BB-1AA6086A59E3}" type="presOf" srcId="{281A58FD-A97E-4565-B93D-A305CA5A0C79}" destId="{5E0482F0-390F-46C3-9A91-65986911ED0A}" srcOrd="0" destOrd="0" presId="urn:microsoft.com/office/officeart/2018/2/layout/IconVerticalSolidList"/>
    <dgm:cxn modelId="{8A93DC40-7138-4738-9ED3-CAEBE75FBD96}" srcId="{B9D35C7B-963F-4B54-8C70-CBE3DEE77E24}" destId="{D4D4281F-7AC5-4231-AED4-33643AA90911}" srcOrd="3" destOrd="0" parTransId="{44EB7FA8-3AED-4C18-B82A-745DED5788DB}" sibTransId="{5428408E-3C4A-46DC-96DB-E81A20186C90}"/>
    <dgm:cxn modelId="{1255AEAC-64E8-45E5-BC44-A0753A69BFFD}" srcId="{B9D35C7B-963F-4B54-8C70-CBE3DEE77E24}" destId="{1FEC4CDF-4C50-4937-B0A7-294984DFFB04}" srcOrd="0" destOrd="0" parTransId="{7759ACB0-DBEB-41A5-A19F-F1DCC740BA5D}" sibTransId="{FBA36414-A834-4ACC-8497-4158EA165023}"/>
    <dgm:cxn modelId="{F5571958-539A-4C8D-861E-74779F663FA5}" type="presOf" srcId="{1FEC4CDF-4C50-4937-B0A7-294984DFFB04}" destId="{DEE7C6BA-93A1-478A-A34F-E217FF45D8FA}" srcOrd="0" destOrd="0" presId="urn:microsoft.com/office/officeart/2018/2/layout/IconVerticalSolidList"/>
    <dgm:cxn modelId="{76E7C1F1-DBAA-4087-BE81-061CA0A56335}" srcId="{B9D35C7B-963F-4B54-8C70-CBE3DEE77E24}" destId="{F3896090-5753-4A49-A2EE-2AF4C99CADD3}" srcOrd="2" destOrd="0" parTransId="{A332A892-B361-4064-AF2E-D4775034CA7E}" sibTransId="{B60BE990-538A-41F9-9186-2F99324C5095}"/>
    <dgm:cxn modelId="{39858E18-DB19-4F06-ADC3-8BBF8D5E3AC6}" srcId="{B9D35C7B-963F-4B54-8C70-CBE3DEE77E24}" destId="{5EA61E21-33EE-4E58-803C-C5EC4CA56531}" srcOrd="1" destOrd="0" parTransId="{4E5FAEC6-5A74-4452-BCAE-369688CDA90D}" sibTransId="{ACC5D355-B880-4699-94E5-9B361E25E701}"/>
    <dgm:cxn modelId="{AD211BF8-AE65-46B7-A2FB-3458D7AD44AF}" type="presOf" srcId="{5EA61E21-33EE-4E58-803C-C5EC4CA56531}" destId="{BB19664F-7920-4D04-B1BC-75699DCC8982}" srcOrd="0" destOrd="0" presId="urn:microsoft.com/office/officeart/2018/2/layout/IconVerticalSolidList"/>
    <dgm:cxn modelId="{DF6CB5E5-749F-4D52-B28D-89FE63DF63FA}" type="presOf" srcId="{B9D35C7B-963F-4B54-8C70-CBE3DEE77E24}" destId="{39FE19EB-1F45-4468-81E3-BD51F8C58E40}" srcOrd="0" destOrd="0" presId="urn:microsoft.com/office/officeart/2018/2/layout/IconVerticalSolidList"/>
    <dgm:cxn modelId="{DC75F49D-F2F7-40B2-8807-2156791F0ED9}" srcId="{B9D35C7B-963F-4B54-8C70-CBE3DEE77E24}" destId="{281A58FD-A97E-4565-B93D-A305CA5A0C79}" srcOrd="4" destOrd="0" parTransId="{84F4836A-8C4C-4B94-A894-5198D892D748}" sibTransId="{293DFB7D-BD0F-485D-96C8-29FFB48747AE}"/>
    <dgm:cxn modelId="{6BA8D50D-8680-41A9-820C-0175BAFE55EB}" type="presOf" srcId="{D4D4281F-7AC5-4231-AED4-33643AA90911}" destId="{7C86DB85-92F7-4B08-BE12-C167C5A15F26}" srcOrd="0" destOrd="0" presId="urn:microsoft.com/office/officeart/2018/2/layout/IconVerticalSolidList"/>
    <dgm:cxn modelId="{E60913D7-BFE5-4109-845C-D184EEA68230}" type="presOf" srcId="{F3896090-5753-4A49-A2EE-2AF4C99CADD3}" destId="{151F5D9B-6D4F-4E38-80C3-740C42B36F83}" srcOrd="0" destOrd="0" presId="urn:microsoft.com/office/officeart/2018/2/layout/IconVerticalSolidList"/>
    <dgm:cxn modelId="{68E15F37-E9A8-4BA9-852B-E0E890947391}" type="presParOf" srcId="{39FE19EB-1F45-4468-81E3-BD51F8C58E40}" destId="{A07B77B7-39B0-48CA-801B-CE96BAD965DC}" srcOrd="0" destOrd="0" presId="urn:microsoft.com/office/officeart/2018/2/layout/IconVerticalSolidList"/>
    <dgm:cxn modelId="{D2F05157-AABA-4563-A7F6-9D751B7D09B4}" type="presParOf" srcId="{A07B77B7-39B0-48CA-801B-CE96BAD965DC}" destId="{B2F3C891-894E-4BDB-97F4-D3E6A350AC1C}" srcOrd="0" destOrd="0" presId="urn:microsoft.com/office/officeart/2018/2/layout/IconVerticalSolidList"/>
    <dgm:cxn modelId="{831E20FA-FB51-4937-AD6F-877135F42F5E}" type="presParOf" srcId="{A07B77B7-39B0-48CA-801B-CE96BAD965DC}" destId="{300E146C-009D-4C1B-955B-04D5B7E9231E}" srcOrd="1" destOrd="0" presId="urn:microsoft.com/office/officeart/2018/2/layout/IconVerticalSolidList"/>
    <dgm:cxn modelId="{4E7FD8FE-303C-4C57-9049-09AE46EDA2FA}" type="presParOf" srcId="{A07B77B7-39B0-48CA-801B-CE96BAD965DC}" destId="{41B8005C-A99D-4FC9-B1D0-2339D78E7F80}" srcOrd="2" destOrd="0" presId="urn:microsoft.com/office/officeart/2018/2/layout/IconVerticalSolidList"/>
    <dgm:cxn modelId="{8F6801AA-8C01-40D8-AC3C-37E262E9088F}" type="presParOf" srcId="{A07B77B7-39B0-48CA-801B-CE96BAD965DC}" destId="{DEE7C6BA-93A1-478A-A34F-E217FF45D8FA}" srcOrd="3" destOrd="0" presId="urn:microsoft.com/office/officeart/2018/2/layout/IconVerticalSolidList"/>
    <dgm:cxn modelId="{8F897E1A-78FC-43D1-AEE8-BBDF577245AF}" type="presParOf" srcId="{39FE19EB-1F45-4468-81E3-BD51F8C58E40}" destId="{0B9AFBD8-109A-4119-8097-EF8C6DF6DB9E}" srcOrd="1" destOrd="0" presId="urn:microsoft.com/office/officeart/2018/2/layout/IconVerticalSolidList"/>
    <dgm:cxn modelId="{DCAFA55F-C75D-4882-A654-C333D60DA24F}" type="presParOf" srcId="{39FE19EB-1F45-4468-81E3-BD51F8C58E40}" destId="{8ACD9D80-5EF9-42D7-BE88-15CBBC547A3D}" srcOrd="2" destOrd="0" presId="urn:microsoft.com/office/officeart/2018/2/layout/IconVerticalSolidList"/>
    <dgm:cxn modelId="{14D265C8-EEB9-41B5-9C1B-93EBD7285C75}" type="presParOf" srcId="{8ACD9D80-5EF9-42D7-BE88-15CBBC547A3D}" destId="{7C022373-5646-4EDF-98B1-069F33FA1390}" srcOrd="0" destOrd="0" presId="urn:microsoft.com/office/officeart/2018/2/layout/IconVerticalSolidList"/>
    <dgm:cxn modelId="{3D79A0A3-DF51-45D4-85AE-63F259718466}" type="presParOf" srcId="{8ACD9D80-5EF9-42D7-BE88-15CBBC547A3D}" destId="{97E779E0-C16B-40F3-8AE2-011A9A1C8EAF}" srcOrd="1" destOrd="0" presId="urn:microsoft.com/office/officeart/2018/2/layout/IconVerticalSolidList"/>
    <dgm:cxn modelId="{C9CE863E-4011-4422-821F-56505B699EC4}" type="presParOf" srcId="{8ACD9D80-5EF9-42D7-BE88-15CBBC547A3D}" destId="{D6FD7AB9-4204-4C2D-9EB8-4B11B173DEC5}" srcOrd="2" destOrd="0" presId="urn:microsoft.com/office/officeart/2018/2/layout/IconVerticalSolidList"/>
    <dgm:cxn modelId="{617DF354-1C7C-471A-B059-3CB7E3B27158}" type="presParOf" srcId="{8ACD9D80-5EF9-42D7-BE88-15CBBC547A3D}" destId="{BB19664F-7920-4D04-B1BC-75699DCC8982}" srcOrd="3" destOrd="0" presId="urn:microsoft.com/office/officeart/2018/2/layout/IconVerticalSolidList"/>
    <dgm:cxn modelId="{B69EFD7A-3CAE-488C-81D8-BBAE780801EB}" type="presParOf" srcId="{39FE19EB-1F45-4468-81E3-BD51F8C58E40}" destId="{E59160C4-F12B-4AD0-8B46-F3BAC6249A00}" srcOrd="3" destOrd="0" presId="urn:microsoft.com/office/officeart/2018/2/layout/IconVerticalSolidList"/>
    <dgm:cxn modelId="{34CC39F0-4ACD-46EE-902F-7B64D070B89F}" type="presParOf" srcId="{39FE19EB-1F45-4468-81E3-BD51F8C58E40}" destId="{00D289FA-30D0-4DF9-9211-1A0313DD5A27}" srcOrd="4" destOrd="0" presId="urn:microsoft.com/office/officeart/2018/2/layout/IconVerticalSolidList"/>
    <dgm:cxn modelId="{A57B6BB9-5733-4B2B-977C-184EA7E0ED34}" type="presParOf" srcId="{00D289FA-30D0-4DF9-9211-1A0313DD5A27}" destId="{22B59ACA-B26B-4120-8DB4-1EB8E40DA033}" srcOrd="0" destOrd="0" presId="urn:microsoft.com/office/officeart/2018/2/layout/IconVerticalSolidList"/>
    <dgm:cxn modelId="{337372E1-964F-440C-B487-EC28EF14549D}" type="presParOf" srcId="{00D289FA-30D0-4DF9-9211-1A0313DD5A27}" destId="{197FA8E9-768F-47A2-8AF1-C61668D16976}" srcOrd="1" destOrd="0" presId="urn:microsoft.com/office/officeart/2018/2/layout/IconVerticalSolidList"/>
    <dgm:cxn modelId="{C67982E8-2D02-4698-9F6A-BB3E2340B4F0}" type="presParOf" srcId="{00D289FA-30D0-4DF9-9211-1A0313DD5A27}" destId="{FBF4EDF1-1562-4936-882B-415882E5B00E}" srcOrd="2" destOrd="0" presId="urn:microsoft.com/office/officeart/2018/2/layout/IconVerticalSolidList"/>
    <dgm:cxn modelId="{74F63AA5-B745-487D-AB9B-83445436B8F9}" type="presParOf" srcId="{00D289FA-30D0-4DF9-9211-1A0313DD5A27}" destId="{151F5D9B-6D4F-4E38-80C3-740C42B36F83}" srcOrd="3" destOrd="0" presId="urn:microsoft.com/office/officeart/2018/2/layout/IconVerticalSolidList"/>
    <dgm:cxn modelId="{9C83B70B-12EF-4A5B-8990-86568472C4BB}" type="presParOf" srcId="{39FE19EB-1F45-4468-81E3-BD51F8C58E40}" destId="{505C0FED-C777-4F13-A013-7C3001959947}" srcOrd="5" destOrd="0" presId="urn:microsoft.com/office/officeart/2018/2/layout/IconVerticalSolidList"/>
    <dgm:cxn modelId="{E03C4952-3AE3-4977-A68A-8D3E5825F270}" type="presParOf" srcId="{39FE19EB-1F45-4468-81E3-BD51F8C58E40}" destId="{B016BEF2-FF77-47D1-B2FA-5AF9C6FC86BD}" srcOrd="6" destOrd="0" presId="urn:microsoft.com/office/officeart/2018/2/layout/IconVerticalSolidList"/>
    <dgm:cxn modelId="{1C2EBDA8-7B1D-440B-AA41-55F46768DBDA}" type="presParOf" srcId="{B016BEF2-FF77-47D1-B2FA-5AF9C6FC86BD}" destId="{BC738CEA-8980-4C7C-BFBC-AF462A0B8606}" srcOrd="0" destOrd="0" presId="urn:microsoft.com/office/officeart/2018/2/layout/IconVerticalSolidList"/>
    <dgm:cxn modelId="{7B8DF00C-0885-4845-8DF5-69487115A6A9}" type="presParOf" srcId="{B016BEF2-FF77-47D1-B2FA-5AF9C6FC86BD}" destId="{8F37C09C-EDA8-4C74-B304-9EBD80009BB7}" srcOrd="1" destOrd="0" presId="urn:microsoft.com/office/officeart/2018/2/layout/IconVerticalSolidList"/>
    <dgm:cxn modelId="{C183EDFF-AC02-42FA-A9C7-BD4AB0DF541E}" type="presParOf" srcId="{B016BEF2-FF77-47D1-B2FA-5AF9C6FC86BD}" destId="{76146C37-8941-4F36-AF58-DB8204AD9BF6}" srcOrd="2" destOrd="0" presId="urn:microsoft.com/office/officeart/2018/2/layout/IconVerticalSolidList"/>
    <dgm:cxn modelId="{B5698E38-FB55-450A-868B-3E006739A4CD}" type="presParOf" srcId="{B016BEF2-FF77-47D1-B2FA-5AF9C6FC86BD}" destId="{7C86DB85-92F7-4B08-BE12-C167C5A15F26}" srcOrd="3" destOrd="0" presId="urn:microsoft.com/office/officeart/2018/2/layout/IconVerticalSolidList"/>
    <dgm:cxn modelId="{51B20F88-76DD-4266-9198-88A8B080AC80}" type="presParOf" srcId="{39FE19EB-1F45-4468-81E3-BD51F8C58E40}" destId="{F96F076A-F5BF-4220-AB60-D36C88457760}" srcOrd="7" destOrd="0" presId="urn:microsoft.com/office/officeart/2018/2/layout/IconVerticalSolidList"/>
    <dgm:cxn modelId="{35D028E2-84AA-4C83-9034-F1D7EAABBC15}" type="presParOf" srcId="{39FE19EB-1F45-4468-81E3-BD51F8C58E40}" destId="{6406D446-FF03-4C68-A7A9-79DFDB54916A}" srcOrd="8" destOrd="0" presId="urn:microsoft.com/office/officeart/2018/2/layout/IconVerticalSolidList"/>
    <dgm:cxn modelId="{AE77073E-7E50-4E97-A8CE-872A0A7B510B}" type="presParOf" srcId="{6406D446-FF03-4C68-A7A9-79DFDB54916A}" destId="{9A531C3A-159B-40FC-AC1D-439AF5D53C42}" srcOrd="0" destOrd="0" presId="urn:microsoft.com/office/officeart/2018/2/layout/IconVerticalSolidList"/>
    <dgm:cxn modelId="{11C249B2-2537-4352-8746-A523BEC37BEB}" type="presParOf" srcId="{6406D446-FF03-4C68-A7A9-79DFDB54916A}" destId="{A0829BDF-53C9-4FFC-A9E8-AFB90B47A3BC}" srcOrd="1" destOrd="0" presId="urn:microsoft.com/office/officeart/2018/2/layout/IconVerticalSolidList"/>
    <dgm:cxn modelId="{DC2371DF-5A12-44C1-B623-E0D8593C712E}" type="presParOf" srcId="{6406D446-FF03-4C68-A7A9-79DFDB54916A}" destId="{89497803-0C1D-46C6-946A-A50600FD4057}" srcOrd="2" destOrd="0" presId="urn:microsoft.com/office/officeart/2018/2/layout/IconVerticalSolidList"/>
    <dgm:cxn modelId="{6BE1A714-FDE6-4341-85F2-C6581E39F92C}" type="presParOf" srcId="{6406D446-FF03-4C68-A7A9-79DFDB54916A}" destId="{5E0482F0-390F-46C3-9A91-65986911ED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0C786-9B72-4604-9D83-114F803CBF5B}">
      <dsp:nvSpPr>
        <dsp:cNvPr id="0" name=""/>
        <dsp:cNvSpPr/>
      </dsp:nvSpPr>
      <dsp:spPr>
        <a:xfrm rot="5400000">
          <a:off x="-140641" y="142628"/>
          <a:ext cx="937610" cy="656327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1</a:t>
          </a:r>
        </a:p>
      </dsp:txBody>
      <dsp:txXfrm rot="-5400000">
        <a:off x="1" y="330151"/>
        <a:ext cx="656327" cy="281283"/>
      </dsp:txXfrm>
    </dsp:sp>
    <dsp:sp modelId="{399290F6-C65A-4F91-85D9-01914B2E3DAE}">
      <dsp:nvSpPr>
        <dsp:cNvPr id="0" name=""/>
        <dsp:cNvSpPr/>
      </dsp:nvSpPr>
      <dsp:spPr>
        <a:xfrm rot="5400000">
          <a:off x="4138240" y="-3479926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Прием сигнала и открытие случая</a:t>
          </a:r>
          <a:endParaRPr lang="ru-RU" sz="1900" kern="1200" dirty="0"/>
        </a:p>
      </dsp:txBody>
      <dsp:txXfrm rot="-5400000">
        <a:off x="656328" y="31737"/>
        <a:ext cx="7543521" cy="549944"/>
      </dsp:txXfrm>
    </dsp:sp>
    <dsp:sp modelId="{8A0440D2-E2D9-4649-9D04-71CFC139E8CC}">
      <dsp:nvSpPr>
        <dsp:cNvPr id="0" name=""/>
        <dsp:cNvSpPr/>
      </dsp:nvSpPr>
      <dsp:spPr>
        <a:xfrm rot="5400000">
          <a:off x="-140641" y="982545"/>
          <a:ext cx="937610" cy="656327"/>
        </a:xfrm>
        <a:prstGeom prst="chevron">
          <a:avLst/>
        </a:prstGeom>
        <a:solidFill>
          <a:schemeClr val="accent2">
            <a:shade val="80000"/>
            <a:hueOff val="-107950"/>
            <a:satOff val="-1272"/>
            <a:lumOff val="6817"/>
            <a:alphaOff val="0"/>
          </a:schemeClr>
        </a:solidFill>
        <a:ln w="10795" cap="flat" cmpd="sng" algn="ctr">
          <a:solidFill>
            <a:schemeClr val="accent2">
              <a:shade val="80000"/>
              <a:hueOff val="-107950"/>
              <a:satOff val="-1272"/>
              <a:lumOff val="68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2</a:t>
          </a:r>
        </a:p>
      </dsp:txBody>
      <dsp:txXfrm rot="-5400000">
        <a:off x="1" y="1170068"/>
        <a:ext cx="656327" cy="281283"/>
      </dsp:txXfrm>
    </dsp:sp>
    <dsp:sp modelId="{AEAC50E4-EE0D-4625-AD7D-678136B5FA4D}">
      <dsp:nvSpPr>
        <dsp:cNvPr id="0" name=""/>
        <dsp:cNvSpPr/>
      </dsp:nvSpPr>
      <dsp:spPr>
        <a:xfrm rot="5400000">
          <a:off x="4138240" y="-2640009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-107950"/>
              <a:satOff val="-1272"/>
              <a:lumOff val="68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Комплексная оценка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оценка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рисков и ресурсов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«на 360»  </a:t>
          </a:r>
          <a:endParaRPr lang="ru-RU" sz="1900" kern="1200" dirty="0">
            <a:solidFill>
              <a:srgbClr val="F07D00"/>
            </a:solidFill>
          </a:endParaRPr>
        </a:p>
      </dsp:txBody>
      <dsp:txXfrm rot="-5400000">
        <a:off x="656328" y="871654"/>
        <a:ext cx="7543521" cy="549944"/>
      </dsp:txXfrm>
    </dsp:sp>
    <dsp:sp modelId="{0CC7D329-6481-4919-8FB9-AF6A181E630C}">
      <dsp:nvSpPr>
        <dsp:cNvPr id="0" name=""/>
        <dsp:cNvSpPr/>
      </dsp:nvSpPr>
      <dsp:spPr>
        <a:xfrm rot="5400000">
          <a:off x="-140641" y="1822461"/>
          <a:ext cx="937610" cy="656327"/>
        </a:xfrm>
        <a:prstGeom prst="chevron">
          <a:avLst/>
        </a:prstGeom>
        <a:solidFill>
          <a:schemeClr val="accent2">
            <a:shade val="80000"/>
            <a:hueOff val="-215899"/>
            <a:satOff val="-2544"/>
            <a:lumOff val="13634"/>
            <a:alphaOff val="0"/>
          </a:schemeClr>
        </a:solidFill>
        <a:ln w="10795" cap="flat" cmpd="sng" algn="ctr">
          <a:solidFill>
            <a:schemeClr val="accent2">
              <a:shade val="80000"/>
              <a:hueOff val="-215899"/>
              <a:satOff val="-2544"/>
              <a:lumOff val="13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3</a:t>
          </a:r>
        </a:p>
      </dsp:txBody>
      <dsp:txXfrm rot="-5400000">
        <a:off x="1" y="2009984"/>
        <a:ext cx="656327" cy="281283"/>
      </dsp:txXfrm>
    </dsp:sp>
    <dsp:sp modelId="{20B8F952-2CE4-4E2A-88DB-34FB099BC906}">
      <dsp:nvSpPr>
        <dsp:cNvPr id="0" name=""/>
        <dsp:cNvSpPr/>
      </dsp:nvSpPr>
      <dsp:spPr>
        <a:xfrm rot="5400000">
          <a:off x="4138240" y="-1800092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-215899"/>
              <a:satOff val="-2544"/>
              <a:lumOff val="13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Составление индивидуального плана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совместный план всей «сети»</a:t>
          </a:r>
          <a:endParaRPr lang="ru-RU" sz="1900" kern="1200" dirty="0">
            <a:solidFill>
              <a:srgbClr val="F07D00"/>
            </a:solidFill>
          </a:endParaRPr>
        </a:p>
      </dsp:txBody>
      <dsp:txXfrm rot="-5400000">
        <a:off x="656328" y="1711571"/>
        <a:ext cx="7543521" cy="549944"/>
      </dsp:txXfrm>
    </dsp:sp>
    <dsp:sp modelId="{83D68E62-9193-4CA1-9666-03916F328724}">
      <dsp:nvSpPr>
        <dsp:cNvPr id="0" name=""/>
        <dsp:cNvSpPr/>
      </dsp:nvSpPr>
      <dsp:spPr>
        <a:xfrm rot="5400000">
          <a:off x="-140641" y="2662378"/>
          <a:ext cx="937610" cy="656327"/>
        </a:xfrm>
        <a:prstGeom prst="chevron">
          <a:avLst/>
        </a:prstGeom>
        <a:solidFill>
          <a:schemeClr val="accent2">
            <a:shade val="80000"/>
            <a:hueOff val="-323849"/>
            <a:satOff val="-3817"/>
            <a:lumOff val="20451"/>
            <a:alphaOff val="0"/>
          </a:schemeClr>
        </a:solidFill>
        <a:ln w="10795" cap="flat" cmpd="sng" algn="ctr">
          <a:solidFill>
            <a:schemeClr val="accent2">
              <a:shade val="80000"/>
              <a:hueOff val="-323849"/>
              <a:satOff val="-3817"/>
              <a:lumOff val="20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4</a:t>
          </a:r>
        </a:p>
      </dsp:txBody>
      <dsp:txXfrm rot="-5400000">
        <a:off x="1" y="2849901"/>
        <a:ext cx="656327" cy="281283"/>
      </dsp:txXfrm>
    </dsp:sp>
    <dsp:sp modelId="{1C70AA19-7F0E-4BF8-B504-D77CA10F9318}">
      <dsp:nvSpPr>
        <dsp:cNvPr id="0" name=""/>
        <dsp:cNvSpPr/>
      </dsp:nvSpPr>
      <dsp:spPr>
        <a:xfrm rot="5400000">
          <a:off x="4138240" y="-960175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-323849"/>
              <a:satOff val="-3817"/>
              <a:lumOff val="20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Реализация плана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как отдельная услуга (например,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поиск утраченных контактов)</a:t>
          </a:r>
          <a:endParaRPr lang="ru-RU" sz="1900" kern="1200" dirty="0">
            <a:solidFill>
              <a:srgbClr val="F07D00"/>
            </a:solidFill>
          </a:endParaRPr>
        </a:p>
      </dsp:txBody>
      <dsp:txXfrm rot="-5400000">
        <a:off x="656328" y="2551488"/>
        <a:ext cx="7543521" cy="549944"/>
      </dsp:txXfrm>
    </dsp:sp>
    <dsp:sp modelId="{5EFD51B5-40B6-4958-AB6A-E32FAC127163}">
      <dsp:nvSpPr>
        <dsp:cNvPr id="0" name=""/>
        <dsp:cNvSpPr/>
      </dsp:nvSpPr>
      <dsp:spPr>
        <a:xfrm rot="5400000">
          <a:off x="-140641" y="3502295"/>
          <a:ext cx="937610" cy="656327"/>
        </a:xfrm>
        <a:prstGeom prst="chevron">
          <a:avLst/>
        </a:prstGeom>
        <a:solidFill>
          <a:schemeClr val="accent2">
            <a:shade val="80000"/>
            <a:hueOff val="-431798"/>
            <a:satOff val="-5089"/>
            <a:lumOff val="27268"/>
            <a:alphaOff val="0"/>
          </a:schemeClr>
        </a:solidFill>
        <a:ln w="10795" cap="flat" cmpd="sng" algn="ctr">
          <a:solidFill>
            <a:schemeClr val="accent2">
              <a:shade val="80000"/>
              <a:hueOff val="-431798"/>
              <a:satOff val="-5089"/>
              <a:lumOff val="27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5</a:t>
          </a:r>
        </a:p>
      </dsp:txBody>
      <dsp:txXfrm rot="-5400000">
        <a:off x="1" y="3689818"/>
        <a:ext cx="656327" cy="281283"/>
      </dsp:txXfrm>
    </dsp:sp>
    <dsp:sp modelId="{14395CB8-7257-47DC-96CB-716F514A707B}">
      <dsp:nvSpPr>
        <dsp:cNvPr id="0" name=""/>
        <dsp:cNvSpPr/>
      </dsp:nvSpPr>
      <dsp:spPr>
        <a:xfrm rot="5400000">
          <a:off x="4138240" y="-120258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-431798"/>
              <a:satOff val="-5089"/>
              <a:lumOff val="27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Мониторинг реализации плана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«тупики» или «эскалация кризиса»</a:t>
          </a:r>
          <a:endParaRPr lang="ru-RU" sz="1900" kern="1200" dirty="0">
            <a:solidFill>
              <a:srgbClr val="F07D00"/>
            </a:solidFill>
          </a:endParaRPr>
        </a:p>
      </dsp:txBody>
      <dsp:txXfrm rot="-5400000">
        <a:off x="656328" y="3391405"/>
        <a:ext cx="7543521" cy="549944"/>
      </dsp:txXfrm>
    </dsp:sp>
    <dsp:sp modelId="{CCCF43A6-3AD6-4527-89D3-4068182E48C7}">
      <dsp:nvSpPr>
        <dsp:cNvPr id="0" name=""/>
        <dsp:cNvSpPr/>
      </dsp:nvSpPr>
      <dsp:spPr>
        <a:xfrm rot="5400000">
          <a:off x="-140641" y="4344199"/>
          <a:ext cx="937610" cy="656327"/>
        </a:xfrm>
        <a:prstGeom prst="chevron">
          <a:avLst/>
        </a:prstGeom>
        <a:solidFill>
          <a:schemeClr val="accent2">
            <a:shade val="80000"/>
            <a:hueOff val="-539748"/>
            <a:satOff val="-6361"/>
            <a:lumOff val="34085"/>
            <a:alphaOff val="0"/>
          </a:schemeClr>
        </a:solidFill>
        <a:ln w="10795" cap="flat" cmpd="sng" algn="ctr">
          <a:solidFill>
            <a:schemeClr val="accent2">
              <a:shade val="80000"/>
              <a:hueOff val="-539748"/>
              <a:satOff val="-6361"/>
              <a:lumOff val="340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6</a:t>
          </a:r>
        </a:p>
      </dsp:txBody>
      <dsp:txXfrm rot="-5400000">
        <a:off x="1" y="4531722"/>
        <a:ext cx="656327" cy="281283"/>
      </dsp:txXfrm>
    </dsp:sp>
    <dsp:sp modelId="{959E3689-4A12-4AA7-9429-19F055D0F9AC}">
      <dsp:nvSpPr>
        <dsp:cNvPr id="0" name=""/>
        <dsp:cNvSpPr/>
      </dsp:nvSpPr>
      <dsp:spPr>
        <a:xfrm rot="5400000">
          <a:off x="4138240" y="690435"/>
          <a:ext cx="609446" cy="75732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-539748"/>
              <a:satOff val="-6361"/>
              <a:lumOff val="340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i="0" kern="1200" dirty="0" smtClean="0">
              <a:latin typeface="Arial" pitchFamily="34" charset="0"/>
              <a:ea typeface="Arial Unicode MS" pitchFamily="34" charset="-128"/>
              <a:cs typeface="Arial" pitchFamily="34" charset="0"/>
            </a:rPr>
            <a:t>Закрытие случая </a:t>
          </a:r>
          <a:r>
            <a:rPr lang="ru-RU" sz="1900" i="0" kern="1200" dirty="0" smtClean="0">
              <a:solidFill>
                <a:srgbClr val="F07D00"/>
              </a:solidFill>
              <a:latin typeface="Arial" pitchFamily="34" charset="0"/>
              <a:ea typeface="Arial Unicode MS" pitchFamily="34" charset="-128"/>
              <a:cs typeface="Arial" pitchFamily="34" charset="0"/>
            </a:rPr>
            <a:t>– поддержание результатов как дело всей «сети»</a:t>
          </a:r>
          <a:endParaRPr lang="ru-RU" sz="1900" kern="1200" dirty="0">
            <a:solidFill>
              <a:srgbClr val="F07D00"/>
            </a:solidFill>
          </a:endParaRPr>
        </a:p>
      </dsp:txBody>
      <dsp:txXfrm rot="-5400000">
        <a:off x="656328" y="4202099"/>
        <a:ext cx="7543521" cy="5499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3C891-894E-4BDB-97F4-D3E6A350AC1C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E146C-009D-4C1B-955B-04D5B7E9231E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7C6BA-93A1-478A-A34F-E217FF45D8FA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АНО Центр развития социальных практик «Дирижабль»</a:t>
          </a:r>
          <a:endParaRPr lang="en-US" sz="1900" kern="1200" dirty="0"/>
        </a:p>
      </dsp:txBody>
      <dsp:txXfrm>
        <a:off x="1129902" y="4592"/>
        <a:ext cx="5171698" cy="978270"/>
      </dsp:txXfrm>
    </dsp:sp>
    <dsp:sp modelId="{7C022373-5646-4EDF-98B1-069F33FA1390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779E0-C16B-40F3-8AE2-011A9A1C8EAF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9664F-7920-4D04-B1BC-75699DCC8982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Директор: Т</a:t>
          </a:r>
          <a:r>
            <a:rPr lang="en-US" sz="1900" kern="1200" dirty="0" err="1" smtClean="0"/>
            <a:t>атьяна</a:t>
          </a:r>
          <a:r>
            <a:rPr lang="en-US" sz="1900" kern="1200" dirty="0" smtClean="0"/>
            <a:t> </a:t>
          </a:r>
          <a:r>
            <a:rPr lang="en-US" sz="1900" kern="1200" dirty="0" err="1"/>
            <a:t>Арчакова</a:t>
          </a:r>
          <a:endParaRPr lang="en-US" sz="1900" kern="1200" dirty="0"/>
        </a:p>
      </dsp:txBody>
      <dsp:txXfrm>
        <a:off x="1129902" y="1227431"/>
        <a:ext cx="5171698" cy="978270"/>
      </dsp:txXfrm>
    </dsp:sp>
    <dsp:sp modelId="{22B59ACA-B26B-4120-8DB4-1EB8E40DA033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FA8E9-768F-47A2-8AF1-C61668D16976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F5D9B-6D4F-4E38-80C3-740C42B36F83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hlinkClick xmlns:r="http://schemas.openxmlformats.org/officeDocument/2006/relationships" r:id="rId8"/>
            </a:rPr>
            <a:t>networkforsocialwork@gmail.com</a:t>
          </a:r>
          <a:endParaRPr lang="en-US" sz="1900" kern="1200" dirty="0"/>
        </a:p>
      </dsp:txBody>
      <dsp:txXfrm>
        <a:off x="1129902" y="2450269"/>
        <a:ext cx="5171698" cy="978270"/>
      </dsp:txXfrm>
    </dsp:sp>
    <dsp:sp modelId="{BC738CEA-8980-4C7C-BFBC-AF462A0B8606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C09C-EDA8-4C74-B304-9EBD80009BB7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6DB85-92F7-4B08-BE12-C167C5A15F26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+</a:t>
          </a:r>
          <a:r>
            <a:rPr lang="ru-RU" sz="1900" kern="1200" dirty="0"/>
            <a:t>7</a:t>
          </a:r>
          <a:r>
            <a:rPr lang="en-US" sz="1900" kern="1200" dirty="0"/>
            <a:t>(916)9259174</a:t>
          </a:r>
          <a:r>
            <a:rPr lang="ru-RU" sz="1900" kern="1200" dirty="0"/>
            <a:t> (телефон / </a:t>
          </a:r>
          <a:r>
            <a:rPr lang="en-US" sz="1900" kern="1200" dirty="0" err="1"/>
            <a:t>whatsapp</a:t>
          </a:r>
          <a:r>
            <a:rPr lang="en-US" sz="1900" kern="1200" dirty="0"/>
            <a:t>)</a:t>
          </a:r>
        </a:p>
      </dsp:txBody>
      <dsp:txXfrm>
        <a:off x="1129902" y="3673107"/>
        <a:ext cx="5171698" cy="978270"/>
      </dsp:txXfrm>
    </dsp:sp>
    <dsp:sp modelId="{9A531C3A-159B-40FC-AC1D-439AF5D53C42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29BDF-53C9-4FFC-A9E8-AFB90B47A3BC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482F0-390F-46C3-9A91-65986911ED0A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@archakova84 (telegram</a:t>
          </a:r>
          <a:r>
            <a:rPr lang="ru-RU" sz="1900" kern="1200" dirty="0"/>
            <a:t>)</a:t>
          </a:r>
          <a:endParaRPr lang="en-US" sz="1900" kern="1200" dirty="0"/>
        </a:p>
      </dsp:txBody>
      <dsp:txXfrm>
        <a:off x="1129902" y="4895945"/>
        <a:ext cx="5171698" cy="978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0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6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24575,'4'73'0,"4"0"0,3-1 0,23 84 0,-14-70 0,-7-37-7,-8-31-333,0 1 1,-2 0-1,2 20 1,-4-18-6487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24575,'0'4'0,"0"7"0,0 6 0,0 9 0,0 5 0,0 2 0,0-1 0,0 0 0,0-1 0,0-2 0,0 0 0,0-1 0,0-1 0,0 0 0,0 0 0,0 0 0,0-4-8191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24575,'3'56'0,"4"0"0,1-1 0,23 75 0,-18-78 0,76 281 0,-89-332 0,13 39 0,13 81 0,-17-76 0,1-1 0,31 80 0,-8-28 0,-24-61 0,-1 0 0,3 44 0,-7-45 0,1 1 0,17 56 0,-6-32 0,-3 1 0,11 108 0,2 12 0,-21-150 0,42 233 0,-37-189 0,-1 119 0,-7-152 0,1-1 0,3 0 0,11 47 0,-7-44 0,-3 0 0,4 64 0,34 342 0,-15-216 0,-24-32 0,-7-139 0,12 109 0,2-61 0,7 38 0,-5-9 0,-2-9 0,2 12 0,-2-20 0,1 9 0,4 25 0,22 170 0,-8-45 0,0-127 0,-2-10 0,-8-28 0,-7-41 0,-3 1 0,3 116 0,-15-171 0,2 0 0,0 0 0,1 0 0,1-1 0,1 1 0,1-1 0,12 31 0,29 91 0,-31-87 0,27 60 0,32 98 0,-72-204 0,11 46 0,-2 0 0,-3 1 0,-2 0 0,-2 0 0,-3 58 0,-1-91 45,1 0-1,8 36 1,2 23-1544,-11-59-5327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24575,'0'4'0,"0"12"0,0 7 0,0 4 0,0 3 0,0 0 0,0 0 0,0 0 0,0 4 0,0 0 0,0 0 0,0-7-8191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24575,'0'9'0,"0"8"0,0 6 0,0 3 0,0 7 0,0 6 0,0 3 0,0-8-8191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4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2803 0 24575,'2'1'0,"-1"-1"0,1 1 0,0 0 0,0 0 0,-1 0 0,1 0 0,-1 0 0,1 0 0,-1 1 0,1-1 0,-1 0 0,0 1 0,0-1 0,0 1 0,0 0 0,0-1 0,2 4 0,14 33 0,-11-14 0,-1 1 0,1 29 0,1 0 0,5 65 0,-7 229 0,-8-187 0,5-55 0,-4 115 0,-6-168 0,-25 87 0,17-76 0,12-49 0,1-1 0,0 0 0,-1 0 0,-1 0 0,0-1 0,-10 18 0,-20 36 0,23-42 0,-20 30 0,-86 112 0,-85 134 0,132-199 0,-1 0 0,-68 93 0,17-26 0,114-154 0,0-1 0,-2 0 0,1 0 0,-2-1 0,0-1 0,0 0 0,-1 0 0,-20 12 0,25-18 0,0 0 0,0 1 0,1 0 0,0 0 0,0 0 0,1 1 0,-1 0 0,-5 12 0,-15 16 0,24-32 0,-1-1 0,1 0 0,-1 1 0,0-2 0,0 1 0,0 0 0,0-1 0,0 0 0,-1 1 0,1-2 0,-9 3 0,-56 9 0,42-10 0,-104 18 0,-527 72 0,551-86 0,-117-6 0,139-3 0,22-2 0,-1-3 0,-79-19 0,55 9 0,59 10-1365,8-1-5461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2380 331 24575,'0'-4'0,"-1"1"0,0-1 0,0 0 0,0 0 0,0 1 0,0-1 0,-1 1 0,1-1 0,-1 1 0,0 0 0,0-1 0,-1 1 0,1 0 0,0 1 0,-1-1 0,0 0 0,0 1 0,0-1 0,0 1 0,-3-2 0,-10-6 0,1 1 0,-32-13 0,38 18 0,-17-9 0,-45-31 0,44 27 0,-33-17 0,50 29 0,0 1 0,0 0 0,0 1 0,-1 0 0,0 1 0,0 0 0,-14-1 0,-68 1 0,-75-6 0,-27-7 0,-228 11 0,216 7 0,136-2 0,-83-3 0,145 0 0,1 1 0,1-1 0,-1-1 0,0 1 0,0-2 0,1 1 0,-10-6 0,10 4 0,-1 1 0,0 1 0,0-1 0,-1 1 0,1 1 0,-10-3 0,3 3 0,-1 0 0,1 1 0,-1 1 0,0 1 0,1 0 0,-29 5 0,37-4 0,0 0 0,-1 1 0,1-1 0,0 1 0,1 1 0,-1-1 0,0 1 0,1 1 0,0-1 0,0 1 0,0 0 0,1 0 0,0 0 0,0 1 0,-9 12 0,-39 54 0,37-53 0,1 0 0,1 2 0,-12 23 0,-57 153 0,70-163 0,1-1 0,3 2 0,0-1 0,-6 62 0,10-46 0,3 0 0,6 95 0,-1-129 0,0 0 0,1-1 0,1 1 0,1-1 0,0 0 0,9 15 0,-6-11 0,0 0 0,10 38 0,-5-12 0,3 0 0,0-1 0,41 70 0,-29-59 0,-1-5 0,68 89 0,-82-123 0,0 0 0,1-1 0,1-1 0,1 0 0,-1-1 0,2-1 0,22 12 0,-9-7 0,1-2 0,1-1 0,53 15 0,-24-14 0,0-3 0,121 7 0,130-17 0,-161-4 0,-131 1 0,1-2 0,-1 0 0,0-2 0,0 0 0,39-17 0,-4 3 0,-5 2 0,64-17 0,-105 31 0,0 0 0,-1-1 0,1 0 0,-1-1 0,0 0 0,0-1 0,9-7 0,-6 5 0,0 0 0,22-11 0,-27 16 0,0 0 0,0-1 0,-1 0 0,1 0 0,-1 0 0,0-1 0,0 0 0,7-8 0,-3 0 0,1-1 0,12-23 0,-8 14 0,2 0 0,25-26 0,-24 29 0,-1-1 0,25-39 0,-27 35 0,1 0 0,2 1 0,37-41 0,-46 54 0,0 0 0,-2-1 0,1-1 0,-2 1 0,1-1 0,-2 0 0,5-14 0,6-14 0,-11 29 0,-1-1 0,-1 0 0,0 1 0,0-1 0,-1-1 0,0-14 0,-4-84 0,0 46 0,2 35 0,2 0 0,1-1 0,1 1 0,2 0 0,16-48 0,-18 64 17,-1 1 0,0 0 1,0-1-1,-1 1 0,-1-1 0,-1-15 0,0 22-123,-1 0 0,0 0 0,0 1 0,-1-1 0,0 0 0,0 1-1,-1 0 1,0-1 0,0 1 0,0 0 0,-1 0 0,0 1 0,-6-8 0,-5-1-6720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24575,'2'32'0,"2"1"0,1 0 0,1-1 0,19 56 0,5 23 0,-26-90-682,2 38-1,-5-35-6143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5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3110 0 24575,'0'1187'0,"-2"-1128"0,-2 1 0,-3-1 0,-23 86 0,7-44 0,-47 168 0,38-155 0,-22 65 0,33-125 0,4-10 0,1 1 0,-10 49 0,15-53 0,-2 0 0,-2-1 0,-1-1 0,-30 51 0,8-19 0,-132 261 0,157-310 0,0 0 0,-27 34 0,21-33 0,-23 42 0,22-32 0,-2-1 0,-1-2 0,-46 48 0,20-22 0,10-14 0,-1-1 0,-53 42 0,57-51 0,-50 57 0,-21 20 0,22-41 0,-114 69 0,179-126 0,-1 0 0,0-2 0,-38 12 0,31-12 0,-44 22 0,-8 4 0,50-22 0,-38 20 0,36-18 0,-1-1 0,-1-2 0,0-1 0,0-2 0,-43 6 0,58-11 0,-128 22 0,-199 30 0,319-53 0,-38 2-23,-90-4 0,77-2-1296,54 1-5507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24575,'0'4'0,"0"0"0,1 0 0,-1-1 0,1 1 0,-1-1 0,1 1 0,1 0 0,-1-1 0,0 1 0,1-1 0,2 4 0,4 11 0,286 554 0,43-24 0,-299-491 0,-3 1 0,-2 2 0,-4 2 0,30 83 0,-33-55 0,57 162 0,-70-215 0,-9-25 0,0-1 0,0 1 0,1-1 0,0-1 0,14 21 0,32 36 0,-4 2 0,-2 3 0,46 100 0,-45-70 0,39 135 0,-10-36 0,4 19 0,31 89 0,-86-241 0,-15-40 0,17 36 0,80 160 0,-86-185 0,93 176 0,-23-58 0,116 151 0,-174-268 0,-13-16 0,0 1 0,15 28 0,-23-37 0,0 0 0,1 0 0,28 27 0,14 17 0,38 66 0,-79-110 0,0-1 0,23 19 0,-23-22 0,0 1 0,0 0 0,15 23 0,-1 1 0,1 0 0,57 57 0,78 50 0,-144-127 0,-1 1 0,18 24 0,-20-22 0,1-2 0,26 24 0,2-10 0,1-2 0,78 38 0,-45-26 0,-51-24 0,48 38 0,8 5 0,152 69 0,-174-99-1365,-43-24-5461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24575,'-1'77'0,"3"86"0,1-140 0,1-1 0,1 0 0,10 31 0,-8-34 0,-2 0 0,0 1 0,-1 0 0,3 33 0,-7-26-1365,0-4-5461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24575,'4'1'0,"-1"0"0,0 0 0,0 0 0,0 0 0,0 1 0,0 0 0,0 0 0,0-1 0,0 2 0,-1-1 0,1 0 0,4 5 0,5 4 0,58 44 0,2-4 0,3-4 0,146 71 0,-198-109 0,-1 1 0,0 2 0,-1 0 0,0 1 0,-1 1 0,-1 1 0,0 1 0,-1 0 0,27 32 0,178 235 120,-155-204-863,112 101 1,-161-164-6084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2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24575,'13'-9'0,"1"0"0,0 0 0,0 2 0,1-1 0,0 2 0,1 0 0,-1 1 0,22-4 0,89-13 0,-84 16 0,-1-2 0,42-12 0,-30 1 0,-30 10 0,0 1 0,0 1 0,1 1 0,38-5 0,-60 11 0,0 0 0,0 0 0,0 0 0,0 0 0,1 0 0,-1 1 0,0-1 0,0 1 0,0 0 0,0-1 0,0 1 0,0 0 0,0 0 0,-1 0 0,1 1 0,0-1 0,0 0 0,-1 1 0,3 1 0,-1 1 0,-1-1 0,0 1 0,0-1 0,0 1 0,0 0 0,0 0 0,-1 0 0,0 0 0,2 6 0,-1 5 0,0 1 0,-1-1 0,-1 1 0,-2 21 0,-2-11 0,-2 1 0,-1-2 0,-1 1 0,-1-1 0,-20 41 0,12-30 0,-16 54 0,1 10 0,18-63 0,2 2 0,-10 58 0,18-76 0,0-1 0,-2 0 0,0 0 0,-13 27 0,11-22 0,0-1 0,2 1 0,-6 42 0,7-33 0,-21 111 0,26-144 0,-1 1 0,1 0 0,0-1 0,0 1 0,0-1 0,0 1 0,0 0 0,0-1 0,0 1 0,1-1 0,-1 1 0,0 0 0,1-1 0,-1 1 0,1-1 0,0 1 0,-1-1 0,1 1 0,0-1 0,0 0 0,0 1 0,0-1 0,0 0 0,1 0 0,0 1 0,1 0 0,-1-1 0,1 0 0,-1 0 0,1-1 0,0 1 0,-1-1 0,1 1 0,0-1 0,0 0 0,-1 0 0,1 0 0,0 0 0,4-1 0,8-2 0,-1-1 0,1 0 0,-1-1 0,18-9 0,-19 7 0,1 0 0,0 1 0,0 0 0,0 0 0,1 2 0,0 0 0,23-4 0,38 4 0,-49 3 0,-1 0 0,1-2 0,0-1 0,-1-1 0,40-13 0,-47 12-195,0 2 0,0 0 0,0 1 0,1 0 0,0 2 0,34 2 0,-30-1-6631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46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24575,'-2'89'0,"4"98"0,4-149 0,0 0 0,14 41 0,2 9 0,-16-66 30,0-1 1,2 0-1,11 23 0,-10-25-402,-1 1 1,0-1-1,5 28 1,-8-21-6455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0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 24575,'82'2'0,"-39"0"0,0-2 0,0-2 0,72-11 0,-103 10 0,-1-1 0,0 0 0,0-1 0,0 0 0,0 0 0,-1-1 0,1 0 0,-2-1 0,11-9 0,-44 34 0,-1-2 0,-1 0 0,-42 18 0,25-13 0,28-15 0,0-1 0,-1-1 0,0 0 0,1-2 0,-1 1 0,0-2 0,0 0 0,-31-3 0,29 2 0,17 0 0,-1 0 0,1 0 0,-1 0 0,1 0 0,-1 0 0,1 0 0,-1-1 0,1 1 0,-1 0 0,1-1 0,-1 1 0,1-1 0,-2-1 0,2 2 0,1 0 0,0-1 0,0 1 0,0 0 0,0-1 0,0 1 0,0 0 0,0-1 0,0 1 0,0 0 0,0-1 0,0 1 0,0 0 0,0-1 0,0 1 0,0 0 0,1-1 0,-1 1 0,0 0 0,0 0 0,0-1 0,0 1 0,1 0 0,-1-1 0,0 1 0,0 0 0,0 0 0,1 0 0,-1-1 0,0 1 0,1 0 0,-1 0 0,0 0 0,0-1 0,1 1 0,37-19 0,-6 9 0,46-8 0,-56 15 0,0-2 0,0 0 0,0-2 0,-1 0 0,31-16 0,-33 13-136,-1 2-1,2 0 1,-1 1-1,1 1 1,0 1-1,0 1 1,0 1-1,1 0 0,27 1 1,-18 2-6690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5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24575,'2'46'0,"10"54"0,1 20 0,-10-92 0,8 38 0,-6-38 0,3 41 0,12 75 0,-11-88 0,-3-34-1365,0-5-5461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7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24575,'44'-2'0,"54"-9"0,-3 0 0,-54 5 0,1-1 0,41-12 0,35-8 0,-63 16 50,-35 6-522,-1 1 1,23-1-1,-19 4-6354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9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24575,'0'657'-1365,"0"-634"-5461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0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24575,'5'0'0,"19"0"0,17 0 0,13 0 0,8 0 0,-2 0 0,-7 0 0,-7 0 0,-8 0 0,0 0 0,-3 0 0,-6 0-8191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3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592 0 24575,'-2'7'0,"0"-1"0,0 0 0,0-1 0,-1 1 0,0 0 0,0-1 0,0 1 0,-1-1 0,-6 7 0,0 3 0,-85 142 0,70-112 0,-12 19 0,-101 142 0,98-143 0,2 1 0,-41 98 0,6-12 0,61-125-1365,2-3-5461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5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24575,'14'0'0,"18"0"0,13 0 0,14 0 0,5 0 0,-8 0-8191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24575,'769'0'0,"-688"4"0,102 18 0,-50-5 0,130 21 0,-247-34 0,-1 1 0,0 0 0,0 1 0,23 13 0,-24-12 0,0 0 0,0-1 0,0-1 0,0 0 0,19 4 0,2-3 0,0 1 0,0 2 0,-1 2 0,35 15 0,-14-7 0,-39-15 0,-1 1 0,23 11 0,-17-7 0,0-1 0,0 0 0,44 8 0,-39-11 0,0 2 0,37 15 0,15 7-1365,-62-22-5461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11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24575,'5'0'0,"20"0"0,24 0 0,13 0 0,10 0 0,-2 0 0,-9 0 0,-10 0 0,-9 0 0,-12 0-8191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5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57 417 24575,'-5'-14'0,"0"0"0,0-1 0,1 0 0,-2-20 0,-7-23 0,8 42 0,1-1 0,1 0 0,0 0 0,1 0 0,0-26 0,2 38 0,1-1 0,-1 1 0,1 0 0,0-1 0,0 1 0,0 0 0,1 0 0,0 0 0,0 0 0,0 0 0,0 1 0,1-1 0,0 1 0,0-1 0,0 1 0,1 0 0,-1 0 0,1 0 0,0 1 0,0-1 0,7-3 0,1 1 0,0 1 0,0 0 0,1 1 0,-1 0 0,1 1 0,0 1 0,0 0 0,0 0 0,0 2 0,0-1 0,0 2 0,1 0 0,-1 0 0,0 1 0,0 1 0,19 6 0,-27-6 0,-1-1 0,0 1 0,0 1 0,0-1 0,0 0 0,0 1 0,-1 0 0,0 0 0,1 0 0,-1 0 0,-1 0 0,1 1 0,-1-1 0,1 1 0,-1 0 0,-1-1 0,1 1 0,-1 0 0,0 0 0,1 7 0,1 11 0,-1 1 0,-1 0 0,-2 25 0,1-25 0,0-11 0,0 0 0,0 0 0,-2 0 0,1 0 0,-2 0 0,1 0 0,-2 0 0,0-1 0,-9 21 0,-48 86 0,56-107-54,1-1-1,0 1 0,1 0 0,0 0 1,1 0-1,0 0 0,1 0 1,0 0-1,1 1 0,2 16 1,-1-10-710,-1 5-6062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6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24575,'0'-4'0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8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24575,'3'4'0,"-1"0"0,1 0 0,-1 1 0,0-1 0,0 0 0,0 1 0,0 0 0,-1-1 0,2 10 0,2 4 0,5 24 0,10 73 0,-14-74 0,1 0 0,14 45 0,-12-49-11,-9-30-112,1-1 0,1 0 0,-1 0 0,1-1 0,0 1 0,0 0-1,0 0 1,1-1 0,0 0 0,5 9 0,4-4-6703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33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24575,'0'-5'0,"4"-1"0,12 0 0,16-3 0,13 0 0,11-4 0,7 1 0,-3 2 0,-8 4 0,-11-3 0,-10 0 0,-4 2 0,-3 2 0,-5 2-8191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45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64 138 24575,'16'-1'0,"1"0"0,-1-2 0,24-6 0,-4 1 0,382-72 0,-407 77 0,-11 1 0,-21-1 0,-39 1 0,-34 2 0,-190 3 0,272-3 0,1 1 0,-1 0 0,1 1 0,0 0 0,-1 1 0,1 0 0,0 0 0,1 2 0,-1-1 0,1 1 0,-18 12 0,27-17 0,1 0 0,-1 1 0,1-1 0,-1 0 0,1 0 0,-1 1 0,1-1 0,-1 0 0,1 1 0,0-1 0,-1 1 0,1-1 0,0 0 0,-1 1 0,1-1 0,0 1 0,-1-1 0,1 1 0,0-1 0,0 1 0,0-1 0,0 1 0,-1-1 0,1 1 0,0-1 0,0 1 0,0 0 0,0-1 0,0 1 0,0 0 0,16 1 0,27-11 0,41-21 0,-59 19 0,1 2 0,-1 1 0,1 1 0,1 1 0,33-4 0,98 9 0,-181 2 0,3-2 0,-1 2 0,0 0 0,1 1 0,-1 2 0,1 0 0,-20 7 0,39-11 0,0 0 0,0 0 0,0 1 0,0-1 0,0 0 0,0 1 0,0-1 0,0 1 0,0-1 0,1 1 0,-1-1 0,0 1 0,0 0 0,1-1 0,-1 1 0,0 0 0,1 0 0,-1-1 0,1 1 0,-1 0 0,0 1 0,1-1 0,1-1 0,-1 1 0,1-1 0,-1 1 0,0-1 0,1 1 0,-1-1 0,1 1 0,-1-1 0,1 0 0,0 1 0,-1-1 0,1 0 0,-1 1 0,1-1 0,-1 0 0,1 0 0,0 1 0,-1-1 0,1 0 0,0 0 0,0 0 0,45 5 0,155-25 0,-240 19-1365,10 1-5461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3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24575,'0'62'0,"3"-1"0,11 64 0,-5-45-24,-4 0 0,-6 108-1,-1-71-1267,2-80-5534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5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24575,'5'0'0,"10"0"0,13 0 0,5 0 0,3 0 0,-1 0 0,-2 0 0,-1 0 0,-2 0 0,8 0 0,7 0 0,5 0 0,-2 0 0,1 0 0,-8 0-8191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6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 0 24575,'-32'36'0,"-54"75"0,16-17 0,-82 76 0,-19 25 0,76-84 0,-36 49 0,43-52-967,83-102 569,-13 14-6428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8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 24575,'5'0'0,"15"0"0,9 0 0,4 0 0,1 0 0,0 0 0,8-5 0,1-6 0,-2-1 0,-3 2 0,-4 2 0,-2 2 0,-8 3-8191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28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24575,'1'4'0,"-1"-1"0,1 0 0,-1 0 0,1 0 0,0 0 0,1 0 0,-1 0 0,0-1 0,1 1 0,3 4 0,4 9 0,239 414 0,927 1550-3736,-606-1053 3793,-40 19-341,-121-128-1270,-96-188 2442,-50-121 3741,-76-187-4629,31 76 0,-56-106 0,-9-32 0,-37-73 0,-7 6 0,-32-53 0,132 182 0,-148-238 0,91 172 0,-69-116 0,107 140 0,-110-168 0,291 401 0,-161-237 0,-1 1 0,-83-121 0,7-6 0,231 204 0,-31-72 0,-287-245 0,230 169 0,-243-183 0,-2 2 0,38 39 0,4 3 0,90 62 0,-134-110 0,1-1 0,1-2 0,0 0 0,35 12 0,-33-17 0,-1 1 0,0 2 0,-1 1 0,41 27 0,-36-19 55,57 27 0,-58-33-547,-1 1 1,36 26-1,-52-30-6334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09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24575,'0'5'0,"0"11"0,0 7 0,0 4 0,0 3 0,0 5 0,0 1 0,0 4 0,0 0 0,0-3 0,0 3 0,0-2 0,0-2 0,0-3 0,0-2 0,4-2 0,2-1 0,0-6-8191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12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24575,'9'0'0,"8"0"0,15 0 0,7 0 0,1 0 0,7 0 0,11 0 0,-1 0 0,-4 0 0,-4 0 0,-4 0 0,-5 0 0,-6 0 0,-2 0 0,-4 0 0,-1 0 0,-5-5 0,-7-1-8191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3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24575,'0'5'0,"0"10"0,0 13 0,-5 10 0,-1 8 0,-4 1 0,-1-3 0,2-4 0,2-4 0,3-4 0,1-3 0,2-1 0,1-1 0,0-5-8191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4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24575,'0'4'0,"0"7"0,0 11 0,0 10 0,0 5 0,0 0 0,0-1 0,0-2 0,0-6-8191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24575,'9'0'0,"13"0"0,12 0 0,8 0 0,8 0 0,27 0 0,10 0 0,0 0 0,-7 0 0,-11 0 0,-13 0 0,-16 0-8191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7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24575,'5'0'0,"5"4"0,2 7 0,-1 6 0,-3 4 0,2 8 0,-1 5 0,-1 4 0,-3 6 0,-2 0 0,-1-3 0,-2-3 0,0-5 0,0-2 0,0-2 0,-1-2 0,1-5-8191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8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24575,'5'-4'0,"6"-3"0,5 2 0,19-5 0,18-4 0,14 0 0,4-2 0,4 1 0,3 4 0,3 3 0,-13 4-8191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18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1 24575,'-3'34'0,"-1"-1"0,-2 1 0,-1-1 0,-18 49 0,24-79 0,-9 28 0,2 1 0,1 0 0,1 1 0,2-1 0,0 57 0,5-65-91,0-13-163,-1 0-1,0 1 0,0-1 0,-5 21 0,0-14-6571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0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24575,'5'0'0,"5"0"0,11 0 0,7 4 0,3 2 0,5 0 0,2-1 0,7 3 0,7 0 0,7-1 0,8-2 0,2-2 0,-6-1 0,-9-1 0,-14-1-8191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1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24575,'1'12'0,"0"0"0,1 0 0,3 15 0,4 18 0,4 501-51,-15-353-1263,2-167-5512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34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24575,'2'7'0,"-1"-1"0,1 0 0,0 0 0,0 0 0,0 0 0,1 0 0,0 0 0,1-1 0,-1 1 0,1-1 0,7 9 0,4 6 0,322 479 0,-300-442 0,-3 2 0,-3 2 0,-2 0 0,25 80 0,37 112 0,-62-183 0,58 101 0,-42-86 0,38 97 0,23 48 0,30 77 0,-101-219 0,-8-20 0,106 283 0,-89-195 0,15 41 0,34 99 0,-53-172 0,4 10 0,46 130 0,-5-16 0,-70-196 0,79 284 0,-31-95 0,-59-228 0,143 494 0,-59-163 0,-44-183 0,-3 39 0,-9-40 0,152 542 0,-174-661 0,7 69 0,0 0 0,54 171 0,-62-249 0,3 23 0,-2 1 0,3 81 0,-8-74 0,0-32 0,0-1 0,11 32 0,-8-33 0,-1 0 0,3 35 0,-5 32 0,4 39 0,3 21 0,-7-65 0,7-8 0,1 12 0,1 23 0,-7-79 0,2 62 0,-10 6-1365,1-83-5461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2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24575,'5'0'0,"10"0"0,18 0 0,6 0 0,12 0 0,6 0 0,2 0 0,1 0 0,0 0 0,-7 0 0,-11 0-8191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45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383 29 24575,'-10'0'0,"-7"0"0,-10 0 0,-10 0 0,-3 0 0,0-5 0,3-1 0,2 0 0,3 1 0,3 2 0,1 1 0,0 1 0,6 0-8191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9:56.20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0 414 24575,'3'-3'0,"1"0"0,0 1 0,-1-1 0,1 1 0,0 0 0,6-2 0,8-5 0,151-77 0,-29 16 0,-115 58 0,2 1 0,-1 2 0,1 0 0,1 2 0,-1 1 0,42-4 0,-51 5 0,1 0 0,-1 0 0,-1-2 0,1 0 0,-1-2 0,0 0 0,-1 0 0,0-1 0,23-21 0,-39 32 0,-1-1 0,1 0 0,0 0 0,0 0 0,-1 0 0,1 0 0,0 0 0,-1-1 0,1 1 0,0 0 0,-1 0 0,1 0 0,0 0 0,0 0 0,-1 0 0,1 0 0,0-1 0,-1 1 0,1 0 0,0 0 0,0 0 0,0-1 0,-1 1 0,1 0 0,0 0 0,0-1 0,0 1 0,-1 0 0,1 0 0,0-1 0,0 1 0,0 0 0,0-1 0,0 1 0,0 0 0,0 0 0,0-1 0,0 1 0,0 0 0,0-1 0,0 1 0,0 0 0,0-1 0,0 1 0,0 0 0,0-1 0,0 1 0,0 0 0,0 0 0,0-1 0,0 1 0,1 0 0,-1 0 0,0-1 0,0 1 0,0 0 0,1 0 0,-1-1 0,0 1 0,0 0 0,1 0 0,-1 0 0,0-1 0,0 1 0,1 0 0,-1 0 0,-29-2 0,26 3 0,-508 3 0,544-4 0,75 0 0,136-17 0,-172 10 0,-53 7 0,0-1 0,-1-2 0,1 0 0,0-1 0,-1 0 0,26-11 0,-43 15 0,-1-1 0,1 1 0,-1-1 0,1 1 0,-1 0 0,1-1 0,-1 1 0,1 0 0,0-1 0,-1 1 0,1 0 0,0 0 0,-1 0 0,1 0 0,0-1 0,-1 1 0,1 0 0,0 0 0,-1 0 0,1 1 0,0-1 0,-1 0 0,1 0 0,0 0 0,-1 0 0,1 1 0,0-1 0,-6 16 0,-23 21 0,7-14 0,2 1 0,-32 49 0,-13 18 0,36-56 0,17-20 0,-1 0 0,-21 19 0,23-24-341,1 0 0,0 0-1,-12 17 1,9-8-6485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06.1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24575,'0'4'0,"1"0"0,0 0 0,0 0 0,0 0 0,0 0 0,1 0 0,-1 0 0,1 0 0,0-1 0,3 5 0,30 39 0,-16-23 0,66 99 0,185 239 0,-247-336 0,24 36 0,-31-37 0,2 3 0,2-1 0,25 29 0,-30-33 0,-15-22 0,-6-16 0,-4-19 0,1 0 0,2-1 0,-3-40 0,-3-11 0,8 53 0,-1-61 0,15 106 0,1 14 0,1 10 0,-2 0 0,-2 0 0,-1 1 0,-2 0 0,-1 64 0,-3-100 0,0 1 0,0-1 0,0 1 0,0-1 0,0 0 0,-1 1 0,1-1 0,0 0 0,-1 1 0,1-1 0,-1 0 0,1 1 0,-1-1 0,0 0 0,0 0 0,1 1 0,-1-1 0,0 0 0,0 0 0,0 0 0,0 0 0,0 0 0,0-1 0,-1 1 0,1 0 0,0 0 0,0-1 0,-1 1 0,1-1 0,0 1 0,-1-1 0,1 1 0,-2-1 0,-5 1 0,0-1 0,0 0 0,1 0 0,-1-1 0,-9-1 0,-7-1 0,-12-2 0,-1-1 0,-53-16 0,-17-4 0,83 20-1365,4-1-5461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16.3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420 0 24575,'0'111'0,"-4"307"0,-27 0 0,19-322 0,-61 356 0,5-87 0,58-288 0,-12 172 0,21-219 0,-1-1 0,-10 47 0,12-75 0,0-1 0,0 1 0,0 0 0,0-1 0,0 1 0,0 0 0,0-1 0,0 1 0,-1 0 0,1-1 0,0 1 0,0-1 0,-1 1 0,1 0 0,0-1 0,-1 1 0,1-1 0,0 1 0,-1-1 0,1 1 0,-1-1 0,1 1 0,-1-1 0,1 0 0,-1 1 0,1-1 0,-1 0 0,1 1 0,-2-1 0,-8-14 0,-4-30 0,-40-119 0,49 149 0,-54-112-116,39 89-1133,7 12-5577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17.62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1 551 24575,'9'-4'0,"17"-16"0,19-23 0,14-18 0,26-22 0,13-6 0,-7 8 0,-9 7 0,-14 17 0,-18 19-8191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22.62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 0 24575,'1'1'0,"0"-1"0,1 1 0,-1-1 0,0 1 0,0-1 0,0 1 0,0 0 0,0 0 0,0 0 0,0-1 0,0 1 0,0 0 0,0 0 0,0 0 0,-1 0 0,1 0 0,0 1 0,-1-1 0,1 0 0,-1 0 0,1 0 0,-1 1 0,0-1 0,1 0 0,-1 0 0,0 1 0,0 1 0,5 43 0,-5-42 0,3 406 0,-5-209 0,4-155 0,11 59 0,1 34 0,-13 384 0,-3-249 0,1-253 0,-2 1 0,-1-1 0,0 0 0,-1-1 0,-2 1 0,-12 28 0,8-20 0,1 0 0,-8 37 0,14-50 45,-1 1-1,-11 25 0,-6 20-1542,17-39-5328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24.33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74 24575,'10'-4'0,"0"0"0,1 1 0,-1 0 0,1 0 0,20-2 0,59 0 0,-59 4 0,130 1 0,22-1 0,-170-1-47,-1 0 0,0 0 0,0-1 0,0-1 0,0 0-1,13-7 1,-6 3-988,3-1-5791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28.13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96 1 24575,'0'14'0,"0"1"0,-1-1 0,-1 0 0,-5 21 0,6-29 0,-1 0 0,-1-1 0,1 0 0,-1 0 0,1 1 0,-2-1 0,1-1 0,0 1 0,-1 0 0,0-1 0,0 0 0,0 0 0,-10 7 0,5-6 0,-11 10 0,19-15 0,1 0 0,0 1 0,-1-1 0,1 0 0,0 1 0,0-1 0,-1 1 0,1-1 0,0 0 0,0 1 0,0-1 0,0 1 0,0-1 0,0 1 0,0-1 0,0 1 0,0-1 0,0 1 0,0-1 0,0 1 0,0-1 0,0 0 0,0 1 0,0-1 0,0 1 0,0-1 0,1 1 0,-1-1 0,0 0 0,0 1 0,1-1 0,-1 1 0,0-1 0,0 0 0,1 1 0,-1-1 0,1 0 0,-1 1 0,0-1 0,1 0 0,-1 0 0,0 0 0,2 1 0,9 5 0,1 0 0,0 0 0,0-1 0,1-1 0,24 6 0,32 11 0,-63-20-80,-1 1 0,1 1-1,-1-1 1,1 1 0,-1 0-1,0 0 1,0 0 0,-1 1-1,1 0 1,-1 0 0,0 0 0,0 0-1,0 1 1,0-1 0,-1 1-1,6 10 1,-3 5-6746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38.8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1 319 24575,'20'-1'0,"0"-1"0,34-9 0,-15 3 0,-17 3 0,-1-1 0,1-1 0,36-18 0,-32 13 0,47-15 0,50-18 0,-53 18 0,-53 19 0,-17 8 0,0 0 0,0 0 0,0 0 0,0 0 0,0 0 0,0 0 0,0-1 0,0 1 0,0 0 0,0 0 0,1 0 0,-1 0 0,0 0 0,0 0 0,0 0 0,0-1 0,0 1 0,0 0 0,0 0 0,0 0 0,0 0 0,0 0 0,0 0 0,0 0 0,0-1 0,0 1 0,0 0 0,0 0 0,-1 0 0,1 0 0,0 0 0,0 0 0,0 0 0,0-1 0,0 1 0,0 0 0,0 0 0,0 0 0,0 0 0,0 0 0,0 0 0,0 0 0,-1 0 0,1 0 0,0 0 0,0 0 0,0 0 0,0-1 0,0 1 0,0 0 0,0 0 0,-1 0 0,1 0 0,0 0 0,0 0 0,-31-4 0,21 4 0,-31-9 0,40 9 0,1 0 0,-1 0 0,1 0 0,-1-1 0,1 1 0,-1 0 0,1 0 0,-1-1 0,1 1 0,0 0 0,-1-1 0,1 1 0,-1 0 0,1-1 0,0 1 0,0-1 0,-1 1 0,1-1 0,0 1 0,0 0 0,-1-1 0,1 1 0,0-1 0,0 1 0,0-1 0,0 0 0,0 0 0,0 0 0,1 0 0,0 0 0,-1 0 0,1 0 0,0 0 0,-1 0 0,1 0 0,0 0 0,0 0 0,0 0 0,0 1 0,0-1 0,0 0 0,0 1 0,0-1 0,1 0 0,25-13 0,1 2 0,0 1 0,1 2 0,43-10 0,20-7 0,-150 73 0,15-5 0,5-4 0,17-21-69,6-5-363,1 0 0,-14 15 0,15-11-6394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24575,'2'16'0,"0"-1"0,1 1 0,1-1 0,0 0 0,1 0 0,0 0 0,11 19 0,7 19 0,15 60 0,-5 2 0,30 190 0,1 250 0,-19-129 0,69 418 0,-96-591 0,6 33 0,-1-146 0,2 4 0,12 243 0,-39-150 0,3 127 0,12-200 0,0 16 0,-11 534 63,-4-370-1491,2-321-5398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40:58.7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0 246 24575,'42'1'0,"-15"0"0,-1-1 0,0-1 0,1-1 0,-1-1 0,0-1 0,48-15 0,-32 5 0,1 1 0,1 2 0,48-5 0,133-6 0,-192 20 0,296-3 0,-228 6 0,-224 0 0,-146-3 0,252-1 0,-1-1 0,1-1 0,0 0 0,0-1 0,1-1 0,-31-17 0,5 3 0,17 10 0,17 9 0,1-1 0,0 0 0,-1-1 0,1 0 0,0 0 0,1 0 0,-12-10 0,18 14 0,0 0 0,0-1 0,0 1 0,0 0 0,-1-1 0,1 1 0,0 0 0,0-1 0,0 1 0,0 0 0,0-1 0,0 1 0,0 0 0,1-1 0,-1 1 0,0 0 0,0-1 0,0 1 0,0 0 0,0-1 0,0 1 0,1 0 0,-1 0 0,0-1 0,0 1 0,0 0 0,1 0 0,-1-1 0,0 1 0,1 0 0,-1 0 0,0 0 0,0-1 0,1 1 0,-1 0 0,0 0 0,1 0 0,-1 0 0,0 0 0,1 0 0,-1-1 0,0 1 0,1 0 0,-1 0 0,0 0 0,1 0 0,-1 0 0,0 0 0,1 1 0,-1-1 0,1 0 0,20-2 0,4 5 0,-1 0 0,0 2 0,35 11 0,-32-8 0,1-1 0,35 5 0,-43-11 0,0 1 0,-1 1 0,1 1 0,-1 1 0,1 0 0,25 12 0,-38-14 0,1-1 0,0 1 0,0-1 0,16 1 0,-17-2 0,1 0 0,-1 0 0,0 1 0,0 0 0,10 4 0,-16-6 0,-1 0 0,1 1 0,0-1 0,-1 0 0,1 1 0,0-1 0,-1 1 0,1-1 0,-1 1 0,1-1 0,-1 1 0,1-1 0,-1 1 0,1-1 0,-1 1 0,1 0 0,-1-1 0,0 1 0,1 0 0,-1-1 0,0 1 0,0 0 0,0 0 0,1-1 0,-1 1 0,0 0 0,0 0 0,0-1 0,0 1 0,0 0 0,0 0 0,-1-1 0,1 1 0,0 0 0,0 0 0,0-1 0,-1 1 0,1 0 0,0-1 0,-1 1 0,1 0 0,-1-1 0,1 1 0,-1-1 0,1 1 0,-1 0 0,1-1 0,-1 1 0,1-1 0,-2 1 0,-3 3 0,0 0 0,1 0 0,-1 0 0,-1-1 0,-6 4 0,-23 8 0,-68 19 0,76-27 0,0 1 0,1 2 0,0 0 0,1 2 0,-36 22 0,16-5-1365,25-18-5461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24575,'0'4'0,"0"7"0,0 6 0,0 9 0,0 5 0,0 2 0,0-1 0,0 0 0,0-1 0,0-2 0,0 0 0,0-1 0,0-1 0,0 0 0,0 0 0,0 0 0,0-4-8191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24575,'3'56'0,"4"0"0,1-1 0,23 75 0,-18-78 0,76 281 0,-89-332 0,13 39 0,13 81 0,-17-76 0,1-1 0,31 80 0,-8-28 0,-24-61 0,-1 0 0,3 44 0,-7-45 0,1 1 0,17 56 0,-6-32 0,-3 1 0,11 108 0,2 12 0,-21-150 0,42 233 0,-37-189 0,-1 119 0,-7-152 0,1-1 0,3 0 0,11 47 0,-7-44 0,-3 0 0,4 64 0,34 342 0,-15-216 0,-24-32 0,-7-139 0,12 109 0,2-61 0,7 38 0,-5-9 0,-2-9 0,2 12 0,-2-20 0,1 9 0,4 25 0,22 170 0,-8-45 0,0-127 0,-2-10 0,-8-28 0,-7-41 0,-3 1 0,3 116 0,-15-171 0,2 0 0,0 0 0,1 0 0,1-1 0,1 1 0,1-1 0,12 31 0,29 91 0,-31-87 0,27 60 0,32 98 0,-72-204 0,11 46 0,-2 0 0,-3 1 0,-2 0 0,-2 0 0,-3 58 0,-1-91 45,1 0-1,8 36 1,2 23-1544,-11-59-5327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24575,'0'4'0,"0"12"0,0 7 0,0 4 0,0 3 0,0 0 0,0 0 0,0 0 0,0 4 0,0 0 0,0 0 0,0-7-8191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24575,'0'9'0,"0"8"0,0 6 0,0 3 0,0 7 0,0 6 0,0 3 0,0-8-8191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1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5741 167 24575,'-23'-2'0,"0"-1"0,1 0 0,0-2 0,-39-12 0,-7-2 0,-76-11 0,-166-13 0,-154 12 0,386 27 0,-700-5 0,475 11 0,242-3 0,7 0 0,-101 10 0,139-6 0,0 0 0,0 0 0,1 2 0,0 0 0,-1 0 0,2 2 0,-1 0 0,1 0 0,0 2 0,-23 17 0,-209 168 0,68-57 0,108-81 0,-2-3 0,-89 50 0,103-72 0,-2-2 0,-1-3 0,-1-3 0,-69 16 0,-289 58 0,365-83 0,1 3 0,1 3 0,1 2 0,0 2 0,-47 31 0,88-49 0,1 2 0,0-1 0,1 1 0,0 0 0,0 1 0,1 0 0,0 1 0,1 0 0,-11 18 0,1 4 0,-25 67 0,12-22 0,11-32 0,-2-1 0,-44 68 0,-27 27 0,56-79 0,-3-2 0,-77 87 0,-70 68 0,154-175 0,26-28 0,0 1 0,0 0 0,1 0 0,1 0 0,0 1 0,0 0 0,1 0 0,-3 23 0,-4 15 0,-20 50 0,10-36 0,-16 98 0,25-106 0,-25 75 0,-3 11 0,31-108 0,-20 47 0,19-58 0,0 1 0,2-1 0,1 1 0,-6 48 0,9 4 0,8 92 0,-3-150 0,1 0 0,1 0 0,0 0 0,14 32 0,38 66 0,-26-57 0,49 89 0,6-3 0,149 192 0,-218-318 0,0 0 0,2-1 0,0-1 0,1-1 0,1 0 0,0-2 0,1 0 0,1-1 0,0-2 0,36 15 0,-32-20 0,0-1 0,1-1 0,-1-2 0,1 0 0,-1-2 0,40-4 0,11 1 0,-45 3 0,3 1 0,0-2 0,0-1 0,0-2 0,49-11 0,-56 5 0,0-1 0,-1-1 0,0-1 0,0-2 0,-2-1 0,0-1 0,-1 0 0,0-2 0,-2-1 0,28-31 0,-32 32 0,-1-1 0,-1 0 0,0-1 0,-2 0 0,0-2 0,-2 1 0,0-2 0,-2 0 0,13-40 0,161-466 0,-168 483 0,-2 0 0,10-64 0,-6 26 0,10-11 0,-19 69 0,-1 0 0,-1 0 0,-1 0 0,3-43 0,4-117 0,-9 159 0,1 0 0,2 0 0,0 0 0,19-41 0,-22 61 0,1 0 0,-1 0 0,2 1 0,-1 0 0,1 0 0,0 1 0,0-1 0,1 1 0,0 0 0,0 1 0,0 0 0,1 0 0,15-7 0,-5 4 0,0 1 0,0 1 0,0 1 0,1 0 0,27-3 0,-26 4 0,-1-1 0,0-2 0,0 0 0,-1 0 0,0-2 0,0 0 0,18-13 0,2 0 0,-14 8 0,11-4 0,-2-2 0,0-1 0,37-31 0,-65 47 0,-1 0 0,1 0 0,-1-1 0,0 0 0,0 0 0,-1 0 0,0 0 0,5-12 0,14-59 0,-11 31 0,38-119 0,-41 147 0,2 1 0,-1 0 0,2 1 0,0 0 0,1 0 0,1 1 0,0 1 0,1 0 0,17-12 0,-14 11 0,1 1 0,0 0 0,1 2 0,1 0 0,35-16 0,-27 19 0,1 1 0,32-4 0,-39 9 0,1-1 0,-1-2 0,0 0 0,-1-1 0,22-11 0,-20 6 0,-7 2 0,1 1 0,0 1 0,0 0 0,1 2 0,0 0 0,0 1 0,0 0 0,32-3 0,317 8 0,-160 2 0,-106-1 0,221-6 0,-246 0 0,0-4 0,89-21 0,-145 25 0,38-9 0,95-35 0,-120 36 0,-17 7 0,0-1 0,0 0 0,-1-1 0,17-11 0,47-33 0,-56 39 0,-1-1 0,-1-1 0,0-1 0,0-1 0,-2 0 0,0-2 0,23-30 0,25-42 0,-28 38 0,52-88 0,-87 132 0,0 0 0,-1 0 0,0 0 0,0-1 0,-1 1 0,-1-1 0,2-14 0,-4-71 0,-1 49 0,1 27 0,-2 1 0,0-1 0,-1 1 0,0 0 0,-14-32 0,7 16 0,6 18 0,2-1 0,0 0 0,1 0 0,1 0 0,1-30 0,1 28 0,-1 0 0,-1 0 0,-1 0 0,-5-24 0,-3-1-1365,6 25-5461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4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2803 0 24575,'2'1'0,"-1"-1"0,1 1 0,0 0 0,0 0 0,-1 0 0,1 0 0,-1 0 0,1 0 0,-1 1 0,1-1 0,-1 0 0,0 1 0,0-1 0,0 1 0,0 0 0,0-1 0,2 4 0,14 33 0,-11-14 0,-1 1 0,1 29 0,1 0 0,5 65 0,-7 229 0,-8-187 0,5-55 0,-4 115 0,-6-168 0,-25 87 0,17-76 0,12-49 0,1-1 0,0 0 0,-1 0 0,-1 0 0,0-1 0,-10 18 0,-20 36 0,23-42 0,-20 30 0,-86 112 0,-85 134 0,132-199 0,-1 0 0,-68 93 0,17-26 0,114-154 0,0-1 0,-2 0 0,1 0 0,-2-1 0,0-1 0,0 0 0,-1 0 0,-20 12 0,25-18 0,0 0 0,0 1 0,1 0 0,0 0 0,0 0 0,1 1 0,-1 0 0,-5 12 0,-15 16 0,24-32 0,-1-1 0,1 0 0,-1 1 0,0-2 0,0 1 0,0 0 0,0-1 0,0 0 0,-1 1 0,1-2 0,-9 3 0,-56 9 0,42-10 0,-104 18 0,-527 72 0,551-86 0,-117-6 0,139-3 0,22-2 0,-1-3 0,-79-19 0,55 9 0,59 10-1365,8-1-5461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2380 331 24575,'0'-4'0,"-1"1"0,0-1 0,0 0 0,0 0 0,0 1 0,0-1 0,-1 1 0,1-1 0,-1 1 0,0 0 0,0-1 0,-1 1 0,1 0 0,0 1 0,-1-1 0,0 0 0,0 1 0,0-1 0,0 1 0,-3-2 0,-10-6 0,1 1 0,-32-13 0,38 18 0,-17-9 0,-45-31 0,44 27 0,-33-17 0,50 29 0,0 1 0,0 0 0,0 1 0,-1 0 0,0 1 0,0 0 0,-14-1 0,-68 1 0,-75-6 0,-27-7 0,-228 11 0,216 7 0,136-2 0,-83-3 0,145 0 0,1 1 0,1-1 0,-1-1 0,0 1 0,0-2 0,1 1 0,-10-6 0,10 4 0,-1 1 0,0 1 0,0-1 0,-1 1 0,1 1 0,-10-3 0,3 3 0,-1 0 0,1 1 0,-1 1 0,0 1 0,1 0 0,-29 5 0,37-4 0,0 0 0,-1 1 0,1-1 0,0 1 0,1 1 0,-1-1 0,0 1 0,1 1 0,0-1 0,0 1 0,0 0 0,1 0 0,0 0 0,0 1 0,-9 12 0,-39 54 0,37-53 0,1 0 0,1 2 0,-12 23 0,-57 153 0,70-163 0,1-1 0,3 2 0,0-1 0,-6 62 0,10-46 0,3 0 0,6 95 0,-1-129 0,0 0 0,1-1 0,1 1 0,1-1 0,0 0 0,9 15 0,-6-11 0,0 0 0,10 38 0,-5-12 0,3 0 0,0-1 0,41 70 0,-29-59 0,-1-5 0,68 89 0,-82-123 0,0 0 0,1-1 0,1-1 0,1 0 0,-1-1 0,2-1 0,22 12 0,-9-7 0,1-2 0,1-1 0,53 15 0,-24-14 0,0-3 0,121 7 0,130-17 0,-161-4 0,-131 1 0,1-2 0,-1 0 0,0-2 0,0 0 0,39-17 0,-4 3 0,-5 2 0,64-17 0,-105 31 0,0 0 0,-1-1 0,1 0 0,-1-1 0,0 0 0,0-1 0,9-7 0,-6 5 0,0 0 0,22-11 0,-27 16 0,0 0 0,0-1 0,-1 0 0,1 0 0,-1 0 0,0-1 0,0 0 0,7-8 0,-3 0 0,1-1 0,12-23 0,-8 14 0,2 0 0,25-26 0,-24 29 0,-1-1 0,25-39 0,-27 35 0,1 0 0,2 1 0,37-41 0,-46 54 0,0 0 0,-2-1 0,1-1 0,-2 1 0,1-1 0,-2 0 0,5-14 0,6-14 0,-11 29 0,-1-1 0,-1 0 0,0 1 0,0-1 0,-1-1 0,0-14 0,-4-84 0,0 46 0,2 35 0,2 0 0,1-1 0,1 1 0,2 0 0,16-48 0,-18 64 17,-1 1 0,0 0 1,0-1-1,-1 1 0,-1-1 0,-1-15 0,0 22-123,-1 0 0,0 0 0,0 1 0,-1-1 0,0 0 0,0 1-1,-1 0 1,0-1 0,0 1 0,0 0 0,-1 0 0,0 1 0,-6-8 0,-5-1-6720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24575,'2'32'0,"2"1"0,1 0 0,1-1 0,19 56 0,5 23 0,-26-90-682,2 38-1,-5-35-6143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5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3110 0 24575,'0'1187'0,"-2"-1128"0,-2 1 0,-3-1 0,-23 86 0,7-44 0,-47 168 0,38-155 0,-22 65 0,33-125 0,4-10 0,1 1 0,-10 49 0,15-53 0,-2 0 0,-2-1 0,-1-1 0,-30 51 0,8-19 0,-132 261 0,157-310 0,0 0 0,-27 34 0,21-33 0,-23 42 0,22-32 0,-2-1 0,-1-2 0,-46 48 0,20-22 0,10-14 0,-1-1 0,-53 42 0,57-51 0,-50 57 0,-21 20 0,22-41 0,-114 69 0,179-126 0,-1 0 0,0-2 0,-38 12 0,31-12 0,-44 22 0,-8 4 0,50-22 0,-38 20 0,36-18 0,-1-1 0,-1-2 0,0-1 0,0-2 0,-43 6 0,58-11 0,-128 22 0,-199 30 0,319-53 0,-38 2-23,-90-4 0,77-2-1296,54 1-5507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24575,'0'4'0,"0"0"0,1 0 0,-1-1 0,1 1 0,-1-1 0,1 1 0,1 0 0,-1-1 0,0 1 0,1-1 0,2 4 0,4 11 0,286 554 0,43-24 0,-299-491 0,-3 1 0,-2 2 0,-4 2 0,30 83 0,-33-55 0,57 162 0,-70-215 0,-9-25 0,0-1 0,0 1 0,1-1 0,0-1 0,14 21 0,32 36 0,-4 2 0,-2 3 0,46 100 0,-45-70 0,39 135 0,-10-36 0,4 19 0,31 89 0,-86-241 0,-15-40 0,17 36 0,80 160 0,-86-185 0,93 176 0,-23-58 0,116 151 0,-174-268 0,-13-16 0,0 1 0,15 28 0,-23-37 0,0 0 0,1 0 0,28 27 0,14 17 0,38 66 0,-79-110 0,0-1 0,23 19 0,-23-22 0,0 1 0,0 0 0,15 23 0,-1 1 0,1 0 0,57 57 0,78 50 0,-144-127 0,-1 1 0,18 24 0,-20-22 0,1-2 0,26 24 0,2-10 0,1-2 0,78 38 0,-45-26 0,-51-24 0,48 38 0,8 5 0,152 69 0,-174-99-1365,-43-24-5461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24575,'4'1'0,"-1"0"0,0 0 0,0 0 0,0 0 0,0 1 0,0 0 0,0 0 0,0-1 0,0 2 0,-1-1 0,1 0 0,4 5 0,5 4 0,58 44 0,2-4 0,3-4 0,146 71 0,-198-109 0,-1 1 0,0 2 0,-1 0 0,0 1 0,-1 1 0,-1 1 0,0 1 0,-1 0 0,27 32 0,178 235 120,-155-204-863,112 101 1,-161-164-6084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2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24575,'13'-9'0,"1"0"0,0 0 0,0 2 0,1-1 0,0 2 0,1 0 0,-1 1 0,22-4 0,89-13 0,-84 16 0,-1-2 0,42-12 0,-30 1 0,-30 10 0,0 1 0,0 1 0,1 1 0,38-5 0,-60 11 0,0 0 0,0 0 0,0 0 0,0 0 0,1 0 0,-1 1 0,0-1 0,0 1 0,0 0 0,0-1 0,0 1 0,0 0 0,0 0 0,-1 0 0,1 1 0,0-1 0,0 0 0,-1 1 0,3 1 0,-1 1 0,-1-1 0,0 1 0,0-1 0,0 1 0,0 0 0,0 0 0,-1 0 0,0 0 0,2 6 0,-1 5 0,0 1 0,-1-1 0,-1 1 0,-2 21 0,-2-11 0,-2 1 0,-1-2 0,-1 1 0,-1-1 0,-20 41 0,12-30 0,-16 54 0,1 10 0,18-63 0,2 2 0,-10 58 0,18-76 0,0-1 0,-2 0 0,0 0 0,-13 27 0,11-22 0,0-1 0,2 1 0,-6 42 0,7-33 0,-21 111 0,26-144 0,-1 1 0,1 0 0,0-1 0,0 1 0,0-1 0,0 1 0,0 0 0,0-1 0,0 1 0,1-1 0,-1 1 0,0 0 0,1-1 0,-1 1 0,1-1 0,0 1 0,-1-1 0,1 1 0,0-1 0,0 0 0,0 1 0,0-1 0,0 0 0,1 0 0,0 1 0,1 0 0,-1-1 0,1 0 0,-1 0 0,1-1 0,0 1 0,-1-1 0,1 1 0,0-1 0,0 0 0,-1 0 0,1 0 0,0 0 0,4-1 0,8-2 0,-1-1 0,1 0 0,-1-1 0,18-9 0,-19 7 0,1 0 0,0 1 0,0 0 0,0 0 0,1 2 0,0 0 0,23-4 0,38 4 0,-49 3 0,-1 0 0,1-2 0,0-1 0,-1-1 0,40-13 0,-47 12-195,0 2 0,0 0 0,0 1 0,1 0 0,0 2 0,34 2 0,-30-1-6631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0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1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5741 167 24575,'-23'-2'0,"0"-1"0,1 0 0,0-2 0,-39-12 0,-7-2 0,-76-11 0,-166-13 0,-154 12 0,386 27 0,-700-5 0,475 11 0,242-3 0,7 0 0,-101 10 0,139-6 0,0 0 0,0 0 0,1 2 0,0 0 0,-1 0 0,2 2 0,-1 0 0,1 0 0,0 2 0,-23 17 0,-209 168 0,68-57 0,108-81 0,-2-3 0,-89 50 0,103-72 0,-2-2 0,-1-3 0,-1-3 0,-69 16 0,-289 58 0,365-83 0,1 3 0,1 3 0,1 2 0,0 2 0,-47 31 0,88-49 0,1 2 0,0-1 0,1 1 0,0 0 0,0 1 0,1 0 0,0 1 0,1 0 0,-11 18 0,1 4 0,-25 67 0,12-22 0,11-32 0,-2-1 0,-44 68 0,-27 27 0,56-79 0,-3-2 0,-77 87 0,-70 68 0,154-175 0,26-28 0,0 1 0,0 0 0,1 0 0,1 0 0,0 1 0,0 0 0,1 0 0,-3 23 0,-4 15 0,-20 50 0,10-36 0,-16 98 0,25-106 0,-25 75 0,-3 11 0,31-108 0,-20 47 0,19-58 0,0 1 0,2-1 0,1 1 0,-6 48 0,9 4 0,8 92 0,-3-150 0,1 0 0,1 0 0,0 0 0,14 32 0,38 66 0,-26-57 0,49 89 0,6-3 0,149 192 0,-218-318 0,0 0 0,2-1 0,0-1 0,1-1 0,1 0 0,0-2 0,1 0 0,1-1 0,0-2 0,36 15 0,-32-20 0,0-1 0,1-1 0,-1-2 0,1 0 0,-1-2 0,40-4 0,11 1 0,-45 3 0,3 1 0,0-2 0,0-1 0,0-2 0,49-11 0,-56 5 0,0-1 0,-1-1 0,0-1 0,0-2 0,-2-1 0,0-1 0,-1 0 0,0-2 0,-2-1 0,28-31 0,-32 32 0,-1-1 0,-1 0 0,0-1 0,-2 0 0,0-2 0,-2 1 0,0-2 0,-2 0 0,13-40 0,161-466 0,-168 483 0,-2 0 0,10-64 0,-6 26 0,10-11 0,-19 69 0,-1 0 0,-1 0 0,-1 0 0,3-43 0,4-117 0,-9 159 0,1 0 0,2 0 0,0 0 0,19-41 0,-22 61 0,1 0 0,-1 0 0,2 1 0,-1 0 0,1 0 0,0 1 0,0-1 0,1 1 0,0 0 0,0 1 0,0 0 0,1 0 0,15-7 0,-5 4 0,0 1 0,0 1 0,0 1 0,1 0 0,27-3 0,-26 4 0,-1-1 0,0-2 0,0 0 0,-1 0 0,0-2 0,0 0 0,18-13 0,2 0 0,-14 8 0,11-4 0,-2-2 0,0-1 0,37-31 0,-65 47 0,-1 0 0,1 0 0,-1-1 0,0 0 0,0 0 0,-1 0 0,0 0 0,5-12 0,14-59 0,-11 31 0,38-119 0,-41 147 0,2 1 0,-1 0 0,2 1 0,0 0 0,1 0 0,1 1 0,0 1 0,1 0 0,17-12 0,-14 11 0,1 1 0,0 0 0,1 2 0,1 0 0,35-16 0,-27 19 0,1 1 0,32-4 0,-39 9 0,1-1 0,-1-2 0,0 0 0,-1-1 0,22-11 0,-20 6 0,-7 2 0,1 1 0,0 1 0,0 0 0,1 2 0,0 0 0,0 1 0,0 0 0,32-3 0,317 8 0,-160 2 0,-106-1 0,221-6 0,-246 0 0,0-4 0,89-21 0,-145 25 0,38-9 0,95-35 0,-120 36 0,-17 7 0,0-1 0,0 0 0,-1-1 0,17-11 0,47-33 0,-56 39 0,-1-1 0,-1-1 0,0-1 0,0-1 0,-2 0 0,0-2 0,23-30 0,25-42 0,-28 38 0,52-88 0,-87 132 0,0 0 0,-1 0 0,0 0 0,0-1 0,-1 1 0,-1-1 0,2-14 0,-4-71 0,-1 49 0,1 27 0,-2 1 0,0-1 0,-1 1 0,0 0 0,-14-32 0,7 16 0,6 18 0,2-1 0,0 0 0,1 0 0,1 0 0,1-30 0,1 28 0,-1 0 0,-1 0 0,-1 0 0,-5-24 0,-3-1-1365,6 25-5461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59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59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3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5164 822 24575,'0'0'0,"0"0"0,1 0 0,-1-1 0,0 1 0,0 0 0,0 0 0,0 0 0,1-1 0,-1 1 0,0 0 0,0 0 0,0-1 0,0 1 0,0 0 0,1 0 0,-1-1 0,0 1 0,0 0 0,0 0 0,0-1 0,0 1 0,0 0 0,0-1 0,0 1 0,0 0 0,0 0 0,0-1 0,0 1 0,0 0 0,-1-1 0,1 1 0,0 0 0,0 0 0,0-1 0,0 1 0,0 0 0,-1 0 0,1 0 0,0-1 0,0 1 0,0 0 0,-1 0 0,1 0 0,0-1 0,0 1 0,-1 0 0,-10-16 0,-2 3 0,0 0 0,0 0 0,-2 2 0,-24-17 0,-71-34 0,80 46 0,7 4 0,-266-137 0,146 70 0,93 49 0,-64-28 0,72 41 0,1 2 0,-77-18 0,95 27 0,0-1 0,1-1 0,-1-1 0,-25-16 0,21 11 0,-46-16 0,-310-67 0,292 81 0,-121-5 0,183 19 0,-655-8 0,416 12 0,80 3 0,-196 31 0,236-19 0,-77 11 0,170-15 0,-106 38 0,61-16 0,85-29 0,1 1 0,0 0 0,1 0 0,-1 2 0,2 0 0,-1 0 0,1 1 0,0 1 0,-11 13 0,-45 37 0,37-36 0,1 1 0,1 2 0,1 1 0,2 1 0,1 1 0,1 1 0,-29 53 0,21-29 0,-104 166 0,118-194 0,2 2 0,0 0 0,-14 45 0,21-53 0,-106 278 0,104-265 0,-10 50 0,-2 8 0,17-68 0,1 0 0,1 0 0,-2 35 0,4-25 0,-10 37 0,7-50 0,1 0 0,0 25 0,3 238 0,2-133 0,2-114 0,1 0 0,1-1 0,3 0 0,13 40 0,-8-28 0,10 68 0,-13-45 0,30 105 0,-31-143 0,0 0 0,1-1 0,19 43 0,-6-19 0,-16-38 0,1 0 0,19 34 0,-14-32 0,1 0 0,1-1 0,1-1 0,0 0 0,2-1 0,0-1 0,1 0 0,0-2 0,1 0 0,24 12 0,83 39 0,3-7 0,195 63 0,-245-106 0,-58-12 0,40 11 0,-6 6 0,-33-12 0,46 13 0,-23-14 0,56 2 0,-66-8 0,0 2 0,0 1 0,56 16 0,-18 10 0,-52-20 0,-1-2 0,32 9 0,120 18 0,-77-17 0,83 7 0,-91-12 0,98 19 0,-99-16 0,0-5 0,112 3 0,-154-14 0,0 0 0,0 2 0,51 9 0,66 17 0,-124-23 0,-1-2 0,1-1 0,40-3 0,112-16 0,-25 2 0,-139 11 0,0-1 0,0-1 0,31-10 0,-29 7 0,0 1 0,35-4 0,265-30 0,-276 33 0,-27 6 0,-1-2 0,1 0 0,-1-2 0,1-1 0,-2-1 0,36-17 0,49-39 0,-86 51 0,1 2 0,24-11 0,-30 16 0,0-2 0,0 0 0,-1-1 0,0-1 0,21-16 0,76-57 0,-32 6 0,-41 38 0,50-39 0,-70 62 0,-1 0 0,0-2 0,-1 0 0,-1-1 0,-1-1 0,-1 0 0,0-1 0,-2-1 0,14-28 0,39-59 0,-50 88 0,-1-2 0,-1 0 0,-1-1 0,-1 0 0,13-41 0,-7-31 0,-13 64 0,12-48 0,-15 76 0,51-188 0,-45 155 0,-2 1 0,-2-1 0,0-53 0,-6-464 0,2 345 0,-1 177 0,-3 0 0,-7-36 0,2 19 0,-20-72 0,2 15 0,19 74 0,-1 1 0,-22-50 0,0-1 0,26 72 0,0 1 0,0-1 0,-1 1 0,0 0 0,-1 0 0,-12-12 0,4 4 0,9 10 0,-1 1 0,1 0 0,-1 0 0,0 1 0,0 0 0,-1 0 0,-9-4 0,-60-23 0,43 19 0,19 8 0,1-1 0,0-1 0,0 0 0,0 0 0,1-2 0,0 1 0,-14-14 0,16 14-25,0 0-1,-1 0 0,0 2 0,0-1 1,-1 2-1,1-1 0,-1 2 0,0 0 1,-23-4-1,0-2-1082,12 3-5718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4919 21 24575,'-1163'0'0,"1066"3"0,1 4 0,-1 5 0,-138 34 0,-275 111 0,-15 50 0,8 26 0,436-196 0,-838 352 0,884-375 0,-52 28 0,72-33 0,1 0 0,1 0 0,0 1 0,0 1 0,-22 24 0,-117 136 0,117-126 0,2 2 0,3 0 0,-35 71 0,57-102 0,-5 14 0,1 1 0,1 0 0,-10 46 0,-5 16 0,13-47 0,3 0 0,1 1 0,2 0 0,2 1 0,2 78 0,3-21 0,3 88 0,-2-184 0,1 0 0,-1 0 0,2-1 0,-1 1 0,1-1 0,1 0 0,-1 0 0,1 0 0,6 8 0,8 10 0,27 30 0,-27-35 0,27 41 0,-38-49 0,1-1 0,1 0 0,0 0 0,0 0 0,1-1 0,1-1 0,0 0 0,0 0 0,1-1 0,13 8 0,-5-5 0,1-1 0,0 0 0,1-2 0,0 0 0,0-2 0,1-1 0,0 0 0,45 4 0,-7-3 0,186 14 0,-198-20 0,-1-2 0,1-2 0,53-11 0,-12-3 0,118-40 0,-54 17 0,-49 15 0,428-134 0,-312 75 0,-144 52 0,93-26 0,-6-2 0,-106 37 0,45-19 0,149-51 0,-33 39 0,24-8 0,-201 49 0,-10 5 0,60-27 0,268-113 0,-229 107 0,-73 25 0,100-44 0,120-85 0,-232 116 0,0-1 0,-3-2 0,70-67 0,74-76 0,-175 161 0,0 0 0,-1-1 0,-1 0 0,0-1 0,8-19 0,34-88 0,-34 76 0,-2 0 0,20-96 0,-30 65 0,-5-139 0,-4 92 0,2 101 0,-1 1 0,-1-1 0,-2 1 0,0 0 0,-1 0 0,-1 1 0,-1-1 0,-15-28 0,3 8 0,17 33 0,-2-1 0,1 1 0,-1 0 0,-1 0 0,0 0 0,0 1 0,-1 0 0,-13-14 0,-12-1-24,-1 1 0,0 1 0,-2 2 0,-72-31 0,29 14-1221,62 29-5581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7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24575,'-2'143'0,"5"158"0,10-192 0,-7-68 0,2 56 0,-6-60-298,10 53-1,-10-74-469,3 15-6058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5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24575,'1432'0'0,"-1117"-14"0,-32 0 0,577 15 0,-787-5 0,0-4 0,117-26 0,-173 31 0,33-10 0,-31 8 0,1 0 0,36-3 0,267 5-47,-209 4-1271,-40-1-5508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2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0 575 24575,'16'-28'0,"2"2"0,0-1 0,35-36 0,0-1 0,19-41 0,22-27 0,-87 123 0,-1 0 0,0-1 0,9-20 0,-12 22 0,1 0 0,0 1 0,0-1 0,0 1 0,1 0 0,0 1 0,9-10 0,-14 16 0,1-1 0,0 1 0,0-1 0,0 1 0,-1 0 0,1-1 0,0 1 0,0 0 0,0-1 0,0 1 0,0 0 0,0 0 0,-1 0 0,1 0 0,0 0 0,0 0 0,0 0 0,0 0 0,0 0 0,0 1 0,0-1 0,0 0 0,-1 1 0,1-1 0,0 0 0,0 1 0,0-1 0,-1 1 0,1-1 0,0 1 0,0-1 0,-1 1 0,1 0 0,-1-1 0,1 1 0,0 0 0,-1 0 0,1-1 0,-1 1 0,0 0 0,1 0 0,-1 1 0,22 42 0,-18-36 0,2 9 0,0 1 0,0-1 0,-2 1 0,0 0 0,2 24 0,-4 92 0,-1-123 0,-1 0 0,2 0 0,0 0 0,0-1 0,1 1 0,0-1 0,1 1 0,6 11 0,5 17 0,-8 1 0,-7-35 0,0 0 0,1 0 0,-1-1 0,1 1 0,0 0 0,1-1 0,-1 1 0,1-1 0,0 1 0,0-1 0,4 7 0,-1-14 0,-2-9 0,2-16 0,-5 26 0,10-51 0,27-85 0,-1 9 0,-31 109 21,1 1-1,2 0 0,15-30 0,1-4-1466,-15 31-5380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1476 24575,'101'-71'0,"166"-88"0,121-32 0,-367 181 0,162-74 0,179-89 0,-119 61 0,63-35 0,-240 112 0,2 3 0,89-29 0,151-33 0,-190 61 0,281-58 0,3 28 0,-201 34 0,-66 2 0,-75 13 0,68-6 0,-30 7 93,21-3-1551,-98 15-5368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6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24575,'4'73'0,"4"0"0,3-1 0,23 84 0,-14-70 0,-7-37-7,-8-31-333,0 1 1,-2 0-1,2 20 1,-4-18-6487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24575,'-1'77'0,"3"86"0,1-140 0,1-1 0,1 0 0,10 31 0,-8-34 0,-2 0 0,0 1 0,-1 0 0,3 33 0,-7-26-1365,0-4-5461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24575,'769'0'0,"-688"4"0,102 18 0,-50-5 0,130 21 0,-247-34 0,-1 1 0,0 0 0,0 1 0,23 13 0,-24-12 0,0 0 0,0-1 0,0-1 0,0 0 0,19 4 0,2-3 0,0 1 0,0 2 0,-1 2 0,35 15 0,-14-7 0,-39-15 0,-1 1 0,23 11 0,-17-7 0,0-1 0,0 0 0,44 8 0,-39-11 0,0 2 0,37 15 0,15 7-1365,-62-22-5461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3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5164 822 24575,'0'0'0,"0"0"0,1 0 0,-1-1 0,0 1 0,0 0 0,0 0 0,0 0 0,1-1 0,-1 1 0,0 0 0,0 0 0,0-1 0,0 1 0,0 0 0,1 0 0,-1-1 0,0 1 0,0 0 0,0 0 0,0-1 0,0 1 0,0 0 0,0-1 0,0 1 0,0 0 0,0 0 0,0-1 0,0 1 0,0 0 0,-1-1 0,1 1 0,0 0 0,0 0 0,0-1 0,0 1 0,0 0 0,-1 0 0,1 0 0,0-1 0,0 1 0,0 0 0,-1 0 0,1 0 0,0-1 0,0 1 0,-1 0 0,-10-16 0,-2 3 0,0 0 0,0 0 0,-2 2 0,-24-17 0,-71-34 0,80 46 0,7 4 0,-266-137 0,146 70 0,93 49 0,-64-28 0,72 41 0,1 2 0,-77-18 0,95 27 0,0-1 0,1-1 0,-1-1 0,-25-16 0,21 11 0,-46-16 0,-310-67 0,292 81 0,-121-5 0,183 19 0,-655-8 0,416 12 0,80 3 0,-196 31 0,236-19 0,-77 11 0,170-15 0,-106 38 0,61-16 0,85-29 0,1 1 0,0 0 0,1 0 0,-1 2 0,2 0 0,-1 0 0,1 1 0,0 1 0,-11 13 0,-45 37 0,37-36 0,1 1 0,1 2 0,1 1 0,2 1 0,1 1 0,1 1 0,-29 53 0,21-29 0,-104 166 0,118-194 0,2 2 0,0 0 0,-14 45 0,21-53 0,-106 278 0,104-265 0,-10 50 0,-2 8 0,17-68 0,1 0 0,1 0 0,-2 35 0,4-25 0,-10 37 0,7-50 0,1 0 0,0 25 0,3 238 0,2-133 0,2-114 0,1 0 0,1-1 0,3 0 0,13 40 0,-8-28 0,10 68 0,-13-45 0,30 105 0,-31-143 0,0 0 0,1-1 0,19 43 0,-6-19 0,-16-38 0,1 0 0,19 34 0,-14-32 0,1 0 0,1-1 0,1-1 0,0 0 0,2-1 0,0-1 0,1 0 0,0-2 0,1 0 0,24 12 0,83 39 0,3-7 0,195 63 0,-245-106 0,-58-12 0,40 11 0,-6 6 0,-33-12 0,46 13 0,-23-14 0,56 2 0,-66-8 0,0 2 0,0 1 0,56 16 0,-18 10 0,-52-20 0,-1-2 0,32 9 0,120 18 0,-77-17 0,83 7 0,-91-12 0,98 19 0,-99-16 0,0-5 0,112 3 0,-154-14 0,0 0 0,0 2 0,51 9 0,66 17 0,-124-23 0,-1-2 0,1-1 0,40-3 0,112-16 0,-25 2 0,-139 11 0,0-1 0,0-1 0,31-10 0,-29 7 0,0 1 0,35-4 0,265-30 0,-276 33 0,-27 6 0,-1-2 0,1 0 0,-1-2 0,1-1 0,-2-1 0,36-17 0,49-39 0,-86 51 0,1 2 0,24-11 0,-30 16 0,0-2 0,0 0 0,-1-1 0,0-1 0,21-16 0,76-57 0,-32 6 0,-41 38 0,50-39 0,-70 62 0,-1 0 0,0-2 0,-1 0 0,-1-1 0,-1-1 0,-1 0 0,0-1 0,-2-1 0,14-28 0,39-59 0,-50 88 0,-1-2 0,-1 0 0,-1-1 0,-1 0 0,13-41 0,-7-31 0,-13 64 0,12-48 0,-15 76 0,51-188 0,-45 155 0,-2 1 0,-2-1 0,0-53 0,-6-464 0,2 345 0,-1 177 0,-3 0 0,-7-36 0,2 19 0,-20-72 0,2 15 0,19 74 0,-1 1 0,-22-50 0,0-1 0,26 72 0,0 1 0,0-1 0,-1 1 0,0 0 0,-1 0 0,-12-12 0,4 4 0,9 10 0,-1 1 0,1 0 0,-1 0 0,0 1 0,0 0 0,-1 0 0,-9-4 0,-60-23 0,43 19 0,19 8 0,1-1 0,0-1 0,0 0 0,0 0 0,1-2 0,0 1 0,-14-14 0,16 14-25,0 0-1,-1 0 0,0 2 0,0-1 1,-1 2-1,1-1 0,-1 2 0,0 0 1,-23-4-1,0-2-1082,12 3-5718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28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24575,'1'4'0,"-1"-1"0,1 0 0,-1 0 0,1 0 0,0 0 0,1 0 0,-1 0 0,0-1 0,1 1 0,3 4 0,4 9 0,239 414 0,927 1550-3736,-606-1053 3793,-40 19-341,-121-128-1270,-96-188 2442,-50-121 3741,-76-187-4629,31 76 0,-56-106 0,-9-32 0,-37-73 0,-7 6 0,-32-53 0,132 182 0,-148-238 0,91 172 0,-69-116 0,107 140 0,-110-168 0,291 401 0,-161-237 0,-1 1 0,-83-121 0,7-6 0,231 204 0,-31-72 0,-287-245 0,230 169 0,-243-183 0,-2 2 0,38 39 0,4 3 0,90 62 0,-134-110 0,1-1 0,1-2 0,0 0 0,35 12 0,-33-17 0,-1 1 0,0 2 0,-1 1 0,41 27 0,-36-19 55,57 27 0,-58-33-547,-1 1 1,36 26-1,-52-30-6334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34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24575,'2'7'0,"-1"-1"0,1 0 0,0 0 0,0 0 0,0 0 0,1 0 0,0 0 0,1-1 0,-1 1 0,1-1 0,7 9 0,4 6 0,322 479 0,-300-442 0,-3 2 0,-3 2 0,-2 0 0,25 80 0,37 112 0,-62-183 0,58 101 0,-42-86 0,38 97 0,23 48 0,30 77 0,-101-219 0,-8-20 0,106 283 0,-89-195 0,15 41 0,34 99 0,-53-172 0,4 10 0,46 130 0,-5-16 0,-70-196 0,79 284 0,-31-95 0,-59-228 0,143 494 0,-59-163 0,-44-183 0,-3 39 0,-9-40 0,152 542 0,-174-661 0,7 69 0,0 0 0,54 171 0,-62-249 0,3 23 0,-2 1 0,3 81 0,-8-74 0,0-32 0,0-1 0,11 32 0,-8-33 0,-1 0 0,3 35 0,-5 32 0,4 39 0,3 21 0,-7-65 0,7-8 0,1 12 0,1 23 0,-7-79 0,2 62 0,-10 6-1365,1-83-5461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24575,'2'16'0,"0"-1"0,1 1 0,1-1 0,0 0 0,1 0 0,0 0 0,11 19 0,7 19 0,15 60 0,-5 2 0,30 190 0,1 250 0,-19-129 0,69 418 0,-96-591 0,6 33 0,-1-146 0,2 4 0,12 243 0,-39-150 0,3 127 0,12-200 0,0 16 0,-11 534 63,-4-370-1491,2-321-5398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24575,'0'4'0,"0"7"0,0 6 0,0 9 0,0 5 0,0 2 0,0-1 0,0 0 0,0-1 0,0-2 0,0 0 0,0-1 0,0-1 0,0 0 0,0 0 0,0 0 0,0-4-8191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2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24575,'3'56'0,"4"0"0,1-1 0,23 75 0,-18-78 0,76 281 0,-89-332 0,13 39 0,13 81 0,-17-76 0,1-1 0,31 80 0,-8-28 0,-24-61 0,-1 0 0,3 44 0,-7-45 0,1 1 0,17 56 0,-6-32 0,-3 1 0,11 108 0,2 12 0,-21-150 0,42 233 0,-37-189 0,-1 119 0,-7-152 0,1-1 0,3 0 0,11 47 0,-7-44 0,-3 0 0,4 64 0,34 342 0,-15-216 0,-24-32 0,-7-139 0,12 109 0,2-61 0,7 38 0,-5-9 0,-2-9 0,2 12 0,-2-20 0,1 9 0,4 25 0,22 170 0,-8-45 0,0-127 0,-2-10 0,-8-28 0,-7-41 0,-3 1 0,3 116 0,-15-171 0,2 0 0,0 0 0,1 0 0,1-1 0,1 1 0,1-1 0,12 31 0,29 91 0,-31-87 0,27 60 0,32 98 0,-72-204 0,11 46 0,-2 0 0,-3 1 0,-2 0 0,-2 0 0,-3 58 0,-1-91 45,1 0-1,8 36 1,2 23-1544,-11-59-5327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24575,'0'4'0,"0"12"0,0 7 0,0 4 0,0 3 0,0 0 0,0 0 0,0 0 0,0 4 0,0 0 0,0 0 0,0-7-8191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3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24575,'0'9'0,"0"8"0,0 6 0,0 3 0,0 7 0,0 6 0,0 3 0,0-8-8191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4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2803 0 24575,'2'1'0,"-1"-1"0,1 1 0,0 0 0,0 0 0,-1 0 0,1 0 0,-1 0 0,1 0 0,-1 1 0,1-1 0,-1 0 0,0 1 0,0-1 0,0 1 0,0 0 0,0-1 0,2 4 0,14 33 0,-11-14 0,-1 1 0,1 29 0,1 0 0,5 65 0,-7 229 0,-8-187 0,5-55 0,-4 115 0,-6-168 0,-25 87 0,17-76 0,12-49 0,1-1 0,0 0 0,-1 0 0,-1 0 0,0-1 0,-10 18 0,-20 36 0,23-42 0,-20 30 0,-86 112 0,-85 134 0,132-199 0,-1 0 0,-68 93 0,17-26 0,114-154 0,0-1 0,-2 0 0,1 0 0,-2-1 0,0-1 0,0 0 0,-1 0 0,-20 12 0,25-18 0,0 0 0,0 1 0,1 0 0,0 0 0,0 0 0,1 1 0,-1 0 0,-5 12 0,-15 16 0,24-32 0,-1-1 0,1 0 0,-1 1 0,0-2 0,0 1 0,0 0 0,0-1 0,0 0 0,-1 1 0,1-2 0,-9 3 0,-56 9 0,42-10 0,-104 18 0,-527 72 0,551-86 0,-117-6 0,139-3 0,22-2 0,-1-3 0,-79-19 0,55 9 0,59 10-1365,8-1-5461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2380 331 24575,'0'-4'0,"-1"1"0,0-1 0,0 0 0,0 0 0,0 1 0,0-1 0,-1 1 0,1-1 0,-1 1 0,0 0 0,0-1 0,-1 1 0,1 0 0,0 1 0,-1-1 0,0 0 0,0 1 0,0-1 0,0 1 0,-3-2 0,-10-6 0,1 1 0,-32-13 0,38 18 0,-17-9 0,-45-31 0,44 27 0,-33-17 0,50 29 0,0 1 0,0 0 0,0 1 0,-1 0 0,0 1 0,0 0 0,-14-1 0,-68 1 0,-75-6 0,-27-7 0,-228 11 0,216 7 0,136-2 0,-83-3 0,145 0 0,1 1 0,1-1 0,-1-1 0,0 1 0,0-2 0,1 1 0,-10-6 0,10 4 0,-1 1 0,0 1 0,0-1 0,-1 1 0,1 1 0,-10-3 0,3 3 0,-1 0 0,1 1 0,-1 1 0,0 1 0,1 0 0,-29 5 0,37-4 0,0 0 0,-1 1 0,1-1 0,0 1 0,1 1 0,-1-1 0,0 1 0,1 1 0,0-1 0,0 1 0,0 0 0,1 0 0,0 0 0,0 1 0,-9 12 0,-39 54 0,37-53 0,1 0 0,1 2 0,-12 23 0,-57 153 0,70-163 0,1-1 0,3 2 0,0-1 0,-6 62 0,10-46 0,3 0 0,6 95 0,-1-129 0,0 0 0,1-1 0,1 1 0,1-1 0,0 0 0,9 15 0,-6-11 0,0 0 0,10 38 0,-5-12 0,3 0 0,0-1 0,41 70 0,-29-59 0,-1-5 0,68 89 0,-82-123 0,0 0 0,1-1 0,1-1 0,1 0 0,-1-1 0,2-1 0,22 12 0,-9-7 0,1-2 0,1-1 0,53 15 0,-24-14 0,0-3 0,121 7 0,130-17 0,-161-4 0,-131 1 0,1-2 0,-1 0 0,0-2 0,0 0 0,39-17 0,-4 3 0,-5 2 0,64-17 0,-105 31 0,0 0 0,-1-1 0,1 0 0,-1-1 0,0 0 0,0-1 0,9-7 0,-6 5 0,0 0 0,22-11 0,-27 16 0,0 0 0,0-1 0,-1 0 0,1 0 0,-1 0 0,0-1 0,0 0 0,7-8 0,-3 0 0,1-1 0,12-23 0,-8 14 0,2 0 0,25-26 0,-24 29 0,-1-1 0,25-39 0,-27 35 0,1 0 0,2 1 0,37-41 0,-46 54 0,0 0 0,-2-1 0,1-1 0,-2 1 0,1-1 0,-2 0 0,5-14 0,6-14 0,-11 29 0,-1-1 0,-1 0 0,0 1 0,0-1 0,-1-1 0,0-14 0,-4-84 0,0 46 0,2 35 0,2 0 0,1-1 0,1 1 0,2 0 0,16-48 0,-18 64 17,-1 1 0,0 0 1,0-1-1,-1 1 0,-1-1 0,-1-15 0,0 22-123,-1 0 0,0 0 0,0 1 0,-1-1 0,0 0 0,0 1-1,-1 0 1,0-1 0,0 1 0,0 0 0,-1 0 0,0 1 0,-6-8 0,-5-1-6720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3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24575,'2'32'0,"2"1"0,1 0 0,1-1 0,19 56 0,5 23 0,-26-90-682,2 38-1,-5-35-6143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4919 21 24575,'-1163'0'0,"1066"3"0,1 4 0,-1 5 0,-138 34 0,-275 111 0,-15 50 0,8 26 0,436-196 0,-838 352 0,884-375 0,-52 28 0,72-33 0,1 0 0,1 0 0,0 1 0,0 1 0,-22 24 0,-117 136 0,117-126 0,2 2 0,3 0 0,-35 71 0,57-102 0,-5 14 0,1 1 0,1 0 0,-10 46 0,-5 16 0,13-47 0,3 0 0,1 1 0,2 0 0,2 1 0,2 78 0,3-21 0,3 88 0,-2-184 0,1 0 0,-1 0 0,2-1 0,-1 1 0,1-1 0,1 0 0,-1 0 0,1 0 0,6 8 0,8 10 0,27 30 0,-27-35 0,27 41 0,-38-49 0,1-1 0,1 0 0,0 0 0,0 0 0,1-1 0,1-1 0,0 0 0,0 0 0,1-1 0,13 8 0,-5-5 0,1-1 0,0 0 0,1-2 0,0 0 0,0-2 0,1-1 0,0 0 0,45 4 0,-7-3 0,186 14 0,-198-20 0,-1-2 0,1-2 0,53-11 0,-12-3 0,118-40 0,-54 17 0,-49 15 0,428-134 0,-312 75 0,-144 52 0,93-26 0,-6-2 0,-106 37 0,45-19 0,149-51 0,-33 39 0,24-8 0,-201 49 0,-10 5 0,60-27 0,268-113 0,-229 107 0,-73 25 0,100-44 0,120-85 0,-232 116 0,0-1 0,-3-2 0,70-67 0,74-76 0,-175 161 0,0 0 0,-1-1 0,-1 0 0,0-1 0,8-19 0,34-88 0,-34 76 0,-2 0 0,20-96 0,-30 65 0,-5-139 0,-4 92 0,2 101 0,-1 1 0,-1-1 0,-2 1 0,0 0 0,-1 0 0,-1 1 0,-1-1 0,-15-28 0,3 8 0,17 33 0,-2-1 0,1 1 0,-1 0 0,-1 0 0,0 0 0,0 1 0,-1 0 0,-13-14 0,-12-1-24,-1 1 0,0 1 0,-2 2 0,-72-31 0,29 14-1221,62 29-5581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5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3110 0 24575,'0'1187'0,"-2"-1128"0,-2 1 0,-3-1 0,-23 86 0,7-44 0,-47 168 0,38-155 0,-22 65 0,33-125 0,4-10 0,1 1 0,-10 49 0,15-53 0,-2 0 0,-2-1 0,-1-1 0,-30 51 0,8-19 0,-132 261 0,157-310 0,0 0 0,-27 34 0,21-33 0,-23 42 0,22-32 0,-2-1 0,-1-2 0,-46 48 0,20-22 0,10-14 0,-1-1 0,-53 42 0,57-51 0,-50 57 0,-21 20 0,22-41 0,-114 69 0,179-126 0,-1 0 0,0-2 0,-38 12 0,31-12 0,-44 22 0,-8 4 0,50-22 0,-38 20 0,36-18 0,-1-1 0,-1-2 0,0-1 0,0-2 0,-43 6 0,58-11 0,-128 22 0,-199 30 0,319-53 0,-38 2-23,-90-4 0,77-2-1296,54 1-5507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24575,'0'4'0,"0"0"0,1 0 0,-1-1 0,1 1 0,-1-1 0,1 1 0,1 0 0,-1-1 0,0 1 0,1-1 0,2 4 0,4 11 0,286 554 0,43-24 0,-299-491 0,-3 1 0,-2 2 0,-4 2 0,30 83 0,-33-55 0,57 162 0,-70-215 0,-9-25 0,0-1 0,0 1 0,1-1 0,0-1 0,14 21 0,32 36 0,-4 2 0,-2 3 0,46 100 0,-45-70 0,39 135 0,-10-36 0,4 19 0,31 89 0,-86-241 0,-15-40 0,17 36 0,80 160 0,-86-185 0,93 176 0,-23-58 0,116 151 0,-174-268 0,-13-16 0,0 1 0,15 28 0,-23-37 0,0 0 0,1 0 0,28 27 0,14 17 0,38 66 0,-79-110 0,0-1 0,23 19 0,-23-22 0,0 1 0,0 0 0,15 23 0,-1 1 0,1 0 0,57 57 0,78 50 0,-144-127 0,-1 1 0,18 24 0,-20-22 0,1-2 0,26 24 0,2-10 0,1-2 0,78 38 0,-45-26 0,-51-24 0,48 38 0,8 5 0,152 69 0,-174-99-1365,-43-24-5461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1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24575,'4'1'0,"-1"0"0,0 0 0,0 0 0,0 0 0,0 1 0,0 0 0,0 0 0,0-1 0,0 2 0,-1-1 0,1 0 0,4 5 0,5 4 0,58 44 0,2-4 0,3-4 0,146 71 0,-198-109 0,-1 1 0,0 2 0,-1 0 0,0 1 0,-1 1 0,-1 1 0,0 1 0,-1 0 0,27 32 0,178 235 120,-155-204-863,112 101 1,-161-164-6084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5:2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24575,'13'-9'0,"1"0"0,0 0 0,0 2 0,1-1 0,0 2 0,1 0 0,-1 1 0,22-4 0,89-13 0,-84 16 0,-1-2 0,42-12 0,-30 1 0,-30 10 0,0 1 0,0 1 0,1 1 0,38-5 0,-60 11 0,0 0 0,0 0 0,0 0 0,0 0 0,1 0 0,-1 1 0,0-1 0,0 1 0,0 0 0,0-1 0,0 1 0,0 0 0,0 0 0,-1 0 0,1 1 0,0-1 0,0 0 0,-1 1 0,3 1 0,-1 1 0,-1-1 0,0 1 0,0-1 0,0 1 0,0 0 0,0 0 0,-1 0 0,0 0 0,2 6 0,-1 5 0,0 1 0,-1-1 0,-1 1 0,-2 21 0,-2-11 0,-2 1 0,-1-2 0,-1 1 0,-1-1 0,-20 41 0,12-30 0,-16 54 0,1 10 0,18-63 0,2 2 0,-10 58 0,18-76 0,0-1 0,-2 0 0,0 0 0,-13 27 0,11-22 0,0-1 0,2 1 0,-6 42 0,7-33 0,-21 111 0,26-144 0,-1 1 0,1 0 0,0-1 0,0 1 0,0-1 0,0 1 0,0 0 0,0-1 0,0 1 0,1-1 0,-1 1 0,0 0 0,1-1 0,-1 1 0,1-1 0,0 1 0,-1-1 0,1 1 0,0-1 0,0 0 0,0 1 0,0-1 0,0 0 0,1 0 0,0 1 0,1 0 0,-1-1 0,1 0 0,-1 0 0,1-1 0,0 1 0,-1-1 0,1 1 0,0-1 0,0 0 0,-1 0 0,1 0 0,0 0 0,4-1 0,8-2 0,-1-1 0,1 0 0,-1-1 0,18-9 0,-19 7 0,1 0 0,0 1 0,0 0 0,0 0 0,1 2 0,0 0 0,23-4 0,38 4 0,-49 3 0,-1 0 0,1-2 0,0-1 0,-1-1 0,40-13 0,-47 12-195,0 2 0,0 0 0,0 1 0,1 0 0,0 2 0,34 2 0,-30-1-6631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46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24575,'-2'89'0,"4"98"0,4-149 0,0 0 0,14 41 0,2 9 0,-16-66 30,0-1 1,2 0-1,11 23 0,-10-25-402,-1 1 1,0-1-1,5 28 1,-8-21-6455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0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 24575,'82'2'0,"-39"0"0,0-2 0,0-2 0,72-11 0,-103 10 0,-1-1 0,0 0 0,0-1 0,0 0 0,0 0 0,-1-1 0,1 0 0,-2-1 0,11-9 0,-44 34 0,-1-2 0,-1 0 0,-42 18 0,25-13 0,28-15 0,0-1 0,-1-1 0,0 0 0,1-2 0,-1 1 0,0-2 0,0 0 0,-31-3 0,29 2 0,17 0 0,-1 0 0,1 0 0,-1 0 0,1 0 0,-1 0 0,1 0 0,-1-1 0,1 1 0,-1 0 0,1-1 0,-1 1 0,1-1 0,-2-1 0,2 2 0,1 0 0,0-1 0,0 1 0,0 0 0,0-1 0,0 1 0,0 0 0,0-1 0,0 1 0,0 0 0,0-1 0,0 1 0,0 0 0,0-1 0,0 1 0,0 0 0,1-1 0,-1 1 0,0 0 0,0 0 0,0-1 0,0 1 0,1 0 0,-1-1 0,0 1 0,0 0 0,0 0 0,1 0 0,-1-1 0,0 1 0,1 0 0,-1 0 0,0 0 0,0-1 0,1 1 0,37-19 0,-6 9 0,46-8 0,-56 15 0,0-2 0,0 0 0,0-2 0,-1 0 0,31-16 0,-33 13-136,-1 2-1,2 0 1,-1 1-1,1 1 1,0 1-1,0 1 1,0 1-1,1 0 0,27 1 1,-18 2-6690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5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24575,'2'46'0,"10"54"0,1 20 0,-10-92 0,8 38 0,-6-38 0,3 41 0,12 75 0,-11-88 0,-3-34-1365,0-5-5461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7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24575,'44'-2'0,"54"-9"0,-3 0 0,-54 5 0,1-1 0,41-12 0,35-8 0,-63 16 50,-35 6-522,-1 1 1,23-1-1,-19 4-6354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6:59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24575,'0'657'-1365,"0"-634"-5461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7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24575,'-2'143'0,"5"158"0,10-192 0,-7-68 0,2 56 0,-6-60-298,10 53-1,-10-74-469,3 15-6058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0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24575,'5'0'0,"19"0"0,17 0 0,13 0 0,8 0 0,-2 0 0,-7 0 0,-7 0 0,-8 0 0,0 0 0,-3 0 0,-6 0-8191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3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592 0 24575,'-2'7'0,"0"-1"0,0 0 0,0-1 0,-1 1 0,0 0 0,0-1 0,0 1 0,-1-1 0,-6 7 0,0 3 0,-85 142 0,70-112 0,-12 19 0,-101 142 0,98-143 0,2 1 0,-41 98 0,6-12 0,61-125-1365,2-3-5461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05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24575,'14'0'0,"18"0"0,13 0 0,14 0 0,5 0 0,-8 0-8191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11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24575,'5'0'0,"20"0"0,24 0 0,13 0 0,10 0 0,-2 0 0,-9 0 0,-10 0 0,-9 0 0,-12 0-8191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5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57 417 24575,'-5'-14'0,"0"0"0,0-1 0,1 0 0,-2-20 0,-7-23 0,8 42 0,1-1 0,1 0 0,0 0 0,1 0 0,0-26 0,2 38 0,1-1 0,-1 1 0,1 0 0,0-1 0,0 1 0,0 0 0,1 0 0,0 0 0,0 0 0,0 0 0,0 1 0,1-1 0,0 1 0,0-1 0,0 1 0,1 0 0,-1 0 0,1 0 0,0 1 0,0-1 0,7-3 0,1 1 0,0 1 0,0 0 0,1 1 0,-1 0 0,1 1 0,0 1 0,0 0 0,0 0 0,0 2 0,0-1 0,0 2 0,1 0 0,-1 0 0,0 1 0,0 1 0,19 6 0,-27-6 0,-1-1 0,0 1 0,0 1 0,0-1 0,0 0 0,0 1 0,-1 0 0,0 0 0,1 0 0,-1 0 0,-1 0 0,1 1 0,-1-1 0,1 1 0,-1 0 0,-1-1 0,1 1 0,-1 0 0,0 0 0,1 7 0,1 11 0,-1 1 0,-1 0 0,-2 25 0,1-25 0,0-11 0,0 0 0,0 0 0,-2 0 0,1 0 0,-2 0 0,1 0 0,-2 0 0,0-1 0,-9 21 0,-48 86 0,56-107-54,1-1-1,0 1 0,1 0 0,0 0 1,1 0-1,0 0 0,1 0 1,0 0-1,1 1 0,2 16 1,-1-10-710,-1 5-6062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6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24575,'0'-4'0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28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24575,'3'4'0,"-1"0"0,1 0 0,-1 1 0,0-1 0,0 0 0,0 1 0,0 0 0,-1-1 0,2 10 0,2 4 0,5 24 0,10 73 0,-14-74 0,1 0 0,14 45 0,-12-49-11,-9-30-112,1-1 0,1 0 0,-1 0 0,1-1 0,0 1 0,0 0-1,0 0 1,1-1 0,0 0 0,5 9 0,4-4-6703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33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24575,'0'-5'0,"4"-1"0,12 0 0,16-3 0,13 0 0,11-4 0,7 1 0,-3 2 0,-8 4 0,-11-3 0,-10 0 0,-4 2 0,-3 2 0,-5 2-8191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45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64 138 24575,'16'-1'0,"1"0"0,-1-2 0,24-6 0,-4 1 0,382-72 0,-407 77 0,-11 1 0,-21-1 0,-39 1 0,-34 2 0,-190 3 0,272-3 0,1 1 0,-1 0 0,1 1 0,0 0 0,-1 1 0,1 0 0,0 0 0,1 2 0,-1-1 0,1 1 0,-18 12 0,27-17 0,1 0 0,-1 1 0,1-1 0,-1 0 0,1 0 0,-1 1 0,1-1 0,-1 0 0,1 1 0,0-1 0,-1 1 0,1-1 0,0 0 0,-1 1 0,1-1 0,0 1 0,-1-1 0,1 1 0,0-1 0,0 1 0,0-1 0,0 1 0,-1-1 0,1 1 0,0-1 0,0 1 0,0 0 0,0-1 0,0 1 0,0 0 0,16 1 0,27-11 0,41-21 0,-59 19 0,1 2 0,-1 1 0,1 1 0,1 1 0,33-4 0,98 9 0,-181 2 0,3-2 0,-1 2 0,0 0 0,1 1 0,-1 2 0,1 0 0,-20 7 0,39-11 0,0 0 0,0 0 0,0 1 0,0-1 0,0 0 0,0 1 0,0-1 0,0 1 0,0-1 0,1 1 0,-1-1 0,0 1 0,0 0 0,1-1 0,-1 1 0,0 0 0,1 0 0,-1-1 0,1 1 0,-1 0 0,0 1 0,1-1 0,1-1 0,-1 1 0,1-1 0,-1 1 0,0-1 0,1 1 0,-1-1 0,1 1 0,-1-1 0,1 0 0,0 1 0,-1-1 0,1 0 0,-1 1 0,1-1 0,-1 0 0,1 0 0,0 1 0,-1-1 0,1 0 0,0 0 0,0 0 0,45 5 0,155-25 0,-240 19-1365,10 1-5461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3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24575,'0'62'0,"3"-1"0,11 64 0,-5-45-24,-4 0 0,-6 108-1,-1-71-1267,2-80-5534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5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24575,'1432'0'0,"-1117"-14"0,-32 0 0,577 15 0,-787-5 0,0-4 0,117-26 0,-173 31 0,33-10 0,-31 8 0,1 0 0,36-3 0,267 5-47,-209 4-1271,-40-1-5508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5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24575,'5'0'0,"10"0"0,13 0 0,5 0 0,3 0 0,-1 0 0,-2 0 0,-1 0 0,-2 0 0,8 0 0,7 0 0,5 0 0,-2 0 0,1 0 0,-8 0-8191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6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 0 24575,'-32'36'0,"-54"75"0,16-17 0,-82 76 0,-19 25 0,76-84 0,-36 49 0,43-52-967,83-102 569,-13 14-6428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7:58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 24575,'5'0'0,"15"0"0,9 0 0,4 0 0,1 0 0,0 0 0,8-5 0,1-6 0,-2-1 0,-3 2 0,-4 2 0,-2 2 0,-8 3-8191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09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24575,'0'5'0,"0"11"0,0 7 0,0 4 0,0 3 0,0 5 0,0 1 0,0 4 0,0 0 0,0-3 0,0 3 0,0-2 0,0-2 0,0-3 0,0-2 0,4-2 0,2-1 0,0-6-8191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12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24575,'9'0'0,"8"0"0,15 0 0,7 0 0,1 0 0,7 0 0,11 0 0,-1 0 0,-4 0 0,-4 0 0,-4 0 0,-5 0 0,-6 0 0,-2 0 0,-4 0 0,-1 0 0,-5-5 0,-7-1-8191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3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24575,'0'5'0,"0"10"0,0 13 0,-5 10 0,-1 8 0,-4 1 0,-1-3 0,2-4 0,2-4 0,3-4 0,1-3 0,2-1 0,1-1 0,0-5-8191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4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24575,'0'4'0,"0"7"0,0 11 0,0 10 0,0 5 0,0 0 0,0-1 0,0-2 0,0-6-8191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24575,'9'0'0,"13"0"0,12 0 0,8 0 0,8 0 0,27 0 0,10 0 0,0 0 0,-7 0 0,-11 0 0,-13 0 0,-16 0-8191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7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24575,'5'0'0,"5"4"0,2 7 0,-1 6 0,-3 4 0,2 8 0,-1 5 0,-1 4 0,-3 6 0,-2 0 0,-1-3 0,-2-3 0,0-5 0,0-2 0,0-2 0,-1-2 0,1-5-8191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8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24575,'5'-4'0,"6"-3"0,5 2 0,19-5 0,18-4 0,14 0 0,4-2 0,4 1 0,3 4 0,3 3 0,-13 4-8191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2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0 575 24575,'16'-28'0,"2"2"0,0-1 0,35-36 0,0-1 0,19-41 0,22-27 0,-87 123 0,-1 0 0,0-1 0,9-20 0,-12 22 0,1 0 0,0 1 0,0-1 0,0 1 0,1 0 0,0 1 0,9-10 0,-14 16 0,1-1 0,0 1 0,0-1 0,0 1 0,-1 0 0,1-1 0,0 1 0,0 0 0,0-1 0,0 1 0,0 0 0,0 0 0,-1 0 0,1 0 0,0 0 0,0 0 0,0 0 0,0 0 0,0 0 0,0 1 0,0-1 0,0 0 0,-1 1 0,1-1 0,0 0 0,0 1 0,0-1 0,-1 1 0,1-1 0,0 1 0,0-1 0,-1 1 0,1 0 0,-1-1 0,1 1 0,0 0 0,-1 0 0,1-1 0,-1 1 0,0 0 0,1 0 0,-1 1 0,22 42 0,-18-36 0,2 9 0,0 1 0,0-1 0,-2 1 0,0 0 0,2 24 0,-4 92 0,-1-123 0,-1 0 0,2 0 0,0 0 0,0-1 0,1 1 0,0-1 0,1 1 0,6 11 0,5 17 0,-8 1 0,-7-35 0,0 0 0,1 0 0,-1-1 0,1 1 0,0 0 0,1-1 0,-1 1 0,1-1 0,0 1 0,0-1 0,4 7 0,-1-14 0,-2-9 0,2-16 0,-5 26 0,10-51 0,27-85 0,-1 9 0,-31 109 21,1 1-1,2 0 0,15-30 0,1-4-1466,-15 31-5380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18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1 24575,'-3'34'0,"-1"-1"0,-2 1 0,-1-1 0,-18 49 0,24-79 0,-9 28 0,2 1 0,1 0 0,1 1 0,2-1 0,0 57 0,5-65-91,0-13-163,-1 0-1,0 1 0,0-1 0,-5 21 0,0-14-6571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0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24575,'5'0'0,"5"0"0,11 0 0,7 4 0,3 2 0,5 0 0,2-1 0,7 3 0,7 0 0,7-1 0,8-2 0,2-2 0,-6-1 0,-9-1 0,-14-1-8191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1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24575,'1'12'0,"0"0"0,1 0 0,3 15 0,4 18 0,4 501-51,-15-353-1263,2-167-5512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22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24575,'5'0'0,"10"0"0,18 0 0,6 0 0,12 0 0,6 0 0,2 0 0,1 0 0,0 0 0,-7 0 0,-11 0-8191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8:45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383 29 24575,'-10'0'0,"-7"0"0,-10 0 0,-10 0 0,-3 0 0,0-5 0,3-1 0,2 0 0,3 1 0,3 2 0,1 1 0,0 1 0,6 0-8191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0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1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5741 167 24575,'-23'-2'0,"0"-1"0,1 0 0,0-2 0,-39-12 0,-7-2 0,-76-11 0,-166-13 0,-154 12 0,386 27 0,-700-5 0,475 11 0,242-3 0,7 0 0,-101 10 0,139-6 0,0 0 0,0 0 0,1 2 0,0 0 0,-1 0 0,2 2 0,-1 0 0,1 0 0,0 2 0,-23 17 0,-209 168 0,68-57 0,108-81 0,-2-3 0,-89 50 0,103-72 0,-2-2 0,-1-3 0,-1-3 0,-69 16 0,-289 58 0,365-83 0,1 3 0,1 3 0,1 2 0,0 2 0,-47 31 0,88-49 0,1 2 0,0-1 0,1 1 0,0 0 0,0 1 0,1 0 0,0 1 0,1 0 0,-11 18 0,1 4 0,-25 67 0,12-22 0,11-32 0,-2-1 0,-44 68 0,-27 27 0,56-79 0,-3-2 0,-77 87 0,-70 68 0,154-175 0,26-28 0,0 1 0,0 0 0,1 0 0,1 0 0,0 1 0,0 0 0,1 0 0,-3 23 0,-4 15 0,-20 50 0,10-36 0,-16 98 0,25-106 0,-25 75 0,-3 11 0,31-108 0,-20 47 0,19-58 0,0 1 0,2-1 0,1 1 0,-6 48 0,9 4 0,8 92 0,-3-150 0,1 0 0,1 0 0,0 0 0,14 32 0,38 66 0,-26-57 0,49 89 0,6-3 0,149 192 0,-218-318 0,0 0 0,2-1 0,0-1 0,1-1 0,1 0 0,0-2 0,1 0 0,1-1 0,0-2 0,36 15 0,-32-20 0,0-1 0,1-1 0,-1-2 0,1 0 0,-1-2 0,40-4 0,11 1 0,-45 3 0,3 1 0,0-2 0,0-1 0,0-2 0,49-11 0,-56 5 0,0-1 0,-1-1 0,0-1 0,0-2 0,-2-1 0,0-1 0,-1 0 0,0-2 0,-2-1 0,28-31 0,-32 32 0,-1-1 0,-1 0 0,0-1 0,-2 0 0,0-2 0,-2 1 0,0-2 0,-2 0 0,13-40 0,161-466 0,-168 483 0,-2 0 0,10-64 0,-6 26 0,10-11 0,-19 69 0,-1 0 0,-1 0 0,-1 0 0,3-43 0,4-117 0,-9 159 0,1 0 0,2 0 0,0 0 0,19-41 0,-22 61 0,1 0 0,-1 0 0,2 1 0,-1 0 0,1 0 0,0 1 0,0-1 0,1 1 0,0 0 0,0 1 0,0 0 0,1 0 0,15-7 0,-5 4 0,0 1 0,0 1 0,0 1 0,1 0 0,27-3 0,-26 4 0,-1-1 0,0-2 0,0 0 0,-1 0 0,0-2 0,0 0 0,18-13 0,2 0 0,-14 8 0,11-4 0,-2-2 0,0-1 0,37-31 0,-65 47 0,-1 0 0,1 0 0,-1-1 0,0 0 0,0 0 0,-1 0 0,0 0 0,5-12 0,14-59 0,-11 31 0,38-119 0,-41 147 0,2 1 0,-1 0 0,2 1 0,0 0 0,1 0 0,1 1 0,0 1 0,1 0 0,17-12 0,-14 11 0,1 1 0,0 0 0,1 2 0,1 0 0,35-16 0,-27 19 0,1 1 0,32-4 0,-39 9 0,1-1 0,-1-2 0,0 0 0,-1-1 0,22-11 0,-20 6 0,-7 2 0,1 1 0,0 1 0,0 0 0,1 2 0,0 0 0,0 1 0,0 0 0,32-3 0,317 8 0,-160 2 0,-106-1 0,221-6 0,-246 0 0,0-4 0,89-21 0,-145 25 0,38-9 0,95-35 0,-120 36 0,-17 7 0,0-1 0,0 0 0,-1-1 0,17-11 0,47-33 0,-56 39 0,-1-1 0,-1-1 0,0-1 0,0-1 0,-2 0 0,0-2 0,23-30 0,25-42 0,-28 38 0,52-88 0,-87 132 0,0 0 0,-1 0 0,0 0 0,0-1 0,-1 1 0,-1-1 0,2-14 0,-4-71 0,-1 49 0,1 27 0,-2 1 0,0-1 0,-1 1 0,0 0 0,-14-32 0,7 16 0,6 18 0,2-1 0,0 0 0,1 0 0,1 0 0,1-30 0,1 28 0,-1 0 0,-1 0 0,-1 0 0,-5-24 0,-3-1-1365,6 25-5461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1:59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3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5164 822 24575,'0'0'0,"0"0"0,1 0 0,-1-1 0,0 1 0,0 0 0,0 0 0,0 0 0,1-1 0,-1 1 0,0 0 0,0 0 0,0-1 0,0 1 0,0 0 0,1 0 0,-1-1 0,0 1 0,0 0 0,0 0 0,0-1 0,0 1 0,0 0 0,0-1 0,0 1 0,0 0 0,0 0 0,0-1 0,0 1 0,0 0 0,-1-1 0,1 1 0,0 0 0,0 0 0,0-1 0,0 1 0,0 0 0,-1 0 0,1 0 0,0-1 0,0 1 0,0 0 0,-1 0 0,1 0 0,0-1 0,0 1 0,-1 0 0,-10-16 0,-2 3 0,0 0 0,0 0 0,-2 2 0,-24-17 0,-71-34 0,80 46 0,7 4 0,-266-137 0,146 70 0,93 49 0,-64-28 0,72 41 0,1 2 0,-77-18 0,95 27 0,0-1 0,1-1 0,-1-1 0,-25-16 0,21 11 0,-46-16 0,-310-67 0,292 81 0,-121-5 0,183 19 0,-655-8 0,416 12 0,80 3 0,-196 31 0,236-19 0,-77 11 0,170-15 0,-106 38 0,61-16 0,85-29 0,1 1 0,0 0 0,1 0 0,-1 2 0,2 0 0,-1 0 0,1 1 0,0 1 0,-11 13 0,-45 37 0,37-36 0,1 1 0,1 2 0,1 1 0,2 1 0,1 1 0,1 1 0,-29 53 0,21-29 0,-104 166 0,118-194 0,2 2 0,0 0 0,-14 45 0,21-53 0,-106 278 0,104-265 0,-10 50 0,-2 8 0,17-68 0,1 0 0,1 0 0,-2 35 0,4-25 0,-10 37 0,7-50 0,1 0 0,0 25 0,3 238 0,2-133 0,2-114 0,1 0 0,1-1 0,3 0 0,13 40 0,-8-28 0,10 68 0,-13-45 0,30 105 0,-31-143 0,0 0 0,1-1 0,19 43 0,-6-19 0,-16-38 0,1 0 0,19 34 0,-14-32 0,1 0 0,1-1 0,1-1 0,0 0 0,2-1 0,0-1 0,1 0 0,0-2 0,1 0 0,24 12 0,83 39 0,3-7 0,195 63 0,-245-106 0,-58-12 0,40 11 0,-6 6 0,-33-12 0,46 13 0,-23-14 0,56 2 0,-66-8 0,0 2 0,0 1 0,56 16 0,-18 10 0,-52-20 0,-1-2 0,32 9 0,120 18 0,-77-17 0,83 7 0,-91-12 0,98 19 0,-99-16 0,0-5 0,112 3 0,-154-14 0,0 0 0,0 2 0,51 9 0,66 17 0,-124-23 0,-1-2 0,1-1 0,40-3 0,112-16 0,-25 2 0,-139 11 0,0-1 0,0-1 0,31-10 0,-29 7 0,0 1 0,35-4 0,265-30 0,-276 33 0,-27 6 0,-1-2 0,1 0 0,-1-2 0,1-1 0,-2-1 0,36-17 0,49-39 0,-86 51 0,1 2 0,24-11 0,-30 16 0,0-2 0,0 0 0,-1-1 0,0-1 0,21-16 0,76-57 0,-32 6 0,-41 38 0,50-39 0,-70 62 0,-1 0 0,0-2 0,-1 0 0,-1-1 0,-1-1 0,-1 0 0,0-1 0,-2-1 0,14-28 0,39-59 0,-50 88 0,-1-2 0,-1 0 0,-1-1 0,-1 0 0,13-41 0,-7-31 0,-13 64 0,12-48 0,-15 76 0,51-188 0,-45 155 0,-2 1 0,-2-1 0,0-53 0,-6-464 0,2 345 0,-1 177 0,-3 0 0,-7-36 0,2 19 0,-20-72 0,2 15 0,19 74 0,-1 1 0,-22-50 0,0-1 0,26 72 0,0 1 0,0-1 0,-1 1 0,0 0 0,-1 0 0,-12-12 0,4 4 0,9 10 0,-1 1 0,1 0 0,-1 0 0,0 1 0,0 0 0,-1 0 0,-9-4 0,-60-23 0,43 19 0,19 8 0,1-1 0,0-1 0,0 0 0,0 0 0,1-2 0,0 1 0,-14-14 0,16 14-25,0 0-1,-1 0 0,0 2 0,0-1 1,-1 2-1,1-1 0,-1 2 0,0 0 1,-23-4-1,0-2-1082,12 3-5718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4919 21 24575,'-1163'0'0,"1066"3"0,1 4 0,-1 5 0,-138 34 0,-275 111 0,-15 50 0,8 26 0,436-196 0,-838 352 0,884-375 0,-52 28 0,72-33 0,1 0 0,1 0 0,0 1 0,0 1 0,-22 24 0,-117 136 0,117-126 0,2 2 0,3 0 0,-35 71 0,57-102 0,-5 14 0,1 1 0,1 0 0,-10 46 0,-5 16 0,13-47 0,3 0 0,1 1 0,2 0 0,2 1 0,2 78 0,3-21 0,3 88 0,-2-184 0,1 0 0,-1 0 0,2-1 0,-1 1 0,1-1 0,1 0 0,-1 0 0,1 0 0,6 8 0,8 10 0,27 30 0,-27-35 0,27 41 0,-38-49 0,1-1 0,1 0 0,0 0 0,0 0 0,1-1 0,1-1 0,0 0 0,0 0 0,1-1 0,13 8 0,-5-5 0,1-1 0,0 0 0,1-2 0,0 0 0,0-2 0,1-1 0,0 0 0,45 4 0,-7-3 0,186 14 0,-198-20 0,-1-2 0,1-2 0,53-11 0,-12-3 0,118-40 0,-54 17 0,-49 15 0,428-134 0,-312 75 0,-144 52 0,93-26 0,-6-2 0,-106 37 0,45-19 0,149-51 0,-33 39 0,24-8 0,-201 49 0,-10 5 0,60-27 0,268-113 0,-229 107 0,-73 25 0,100-44 0,120-85 0,-232 116 0,0-1 0,-3-2 0,70-67 0,74-76 0,-175 161 0,0 0 0,-1-1 0,-1 0 0,0-1 0,8-19 0,34-88 0,-34 76 0,-2 0 0,20-96 0,-30 65 0,-5-139 0,-4 92 0,2 101 0,-1 1 0,-1-1 0,-2 1 0,0 0 0,-1 0 0,-1 1 0,-1-1 0,-15-28 0,3 8 0,17 33 0,-2-1 0,1 1 0,-1 0 0,-1 0 0,0 0 0,0 1 0,-1 0 0,-13-14 0,-12-1-24,-1 1 0,0 1 0,-2 2 0,-72-31 0,29 14-1221,62 29-5581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1476 24575,'101'-71'0,"166"-88"0,121-32 0,-367 181 0,162-74 0,179-89 0,-119 61 0,63-35 0,-240 112 0,2 3 0,89-29 0,151-33 0,-190 61 0,281-58 0,3 28 0,-201 34 0,-66 2 0,-75 13 0,68-6 0,-30 7 93,21-3-1551,-98 15-5368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47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24575,'-2'143'0,"5"158"0,10-192 0,-7-68 0,2 56 0,-6-60-298,10 53-1,-10-74-469,3 15-6058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2:5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24575,'1432'0'0,"-1117"-14"0,-32 0 0,577 15 0,-787-5 0,0-4 0,117-26 0,-173 31 0,33-10 0,-31 8 0,1 0 0,36-3 0,267 5-47,-209 4-1271,-40-1-5508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2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0 575 24575,'16'-28'0,"2"2"0,0-1 0,35-36 0,0-1 0,19-41 0,22-27 0,-87 123 0,-1 0 0,0-1 0,9-20 0,-12 22 0,1 0 0,0 1 0,0-1 0,0 1 0,1 0 0,0 1 0,9-10 0,-14 16 0,1-1 0,0 1 0,0-1 0,0 1 0,-1 0 0,1-1 0,0 1 0,0 0 0,0-1 0,0 1 0,0 0 0,0 0 0,-1 0 0,1 0 0,0 0 0,0 0 0,0 0 0,0 0 0,0 0 0,0 1 0,0-1 0,0 0 0,-1 1 0,1-1 0,0 0 0,0 1 0,0-1 0,-1 1 0,1-1 0,0 1 0,0-1 0,-1 1 0,1 0 0,-1-1 0,1 1 0,0 0 0,-1 0 0,1-1 0,-1 1 0,0 0 0,1 0 0,-1 1 0,22 42 0,-18-36 0,2 9 0,0 1 0,0-1 0,-2 1 0,0 0 0,2 24 0,-4 92 0,-1-123 0,-1 0 0,2 0 0,0 0 0,0-1 0,1 1 0,0-1 0,1 1 0,6 11 0,5 17 0,-8 1 0,-7-35 0,0 0 0,1 0 0,-1-1 0,1 1 0,0 0 0,1-1 0,-1 1 0,1-1 0,0 1 0,0-1 0,4 7 0,-1-14 0,-2-9 0,2-16 0,-5 26 0,10-51 0,27-85 0,-1 9 0,-31 109 21,1 1-1,2 0 0,15-30 0,1-4-1466,-15 31-5380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1476 24575,'101'-71'0,"166"-88"0,121-32 0,-367 181 0,162-74 0,179-89 0,-119 61 0,63-35 0,-240 112 0,2 3 0,89-29 0,151-33 0,-190 61 0,281-58 0,3 28 0,-201 34 0,-66 2 0,-75 13 0,68-6 0,-30 7 93,21-3-1551,-98 15-5368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6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24575,'4'73'0,"4"0"0,3-1 0,23 84 0,-14-70 0,-7-37-7,-8-31-333,0 1 1,-2 0-1,2 20 1,-4-18-6487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24575,'-1'77'0,"3"86"0,1-140 0,1-1 0,1 0 0,10 31 0,-8-34 0,-2 0 0,0 1 0,-1 0 0,3 33 0,-7-26-1365,0-4-5461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0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24575,'769'0'0,"-688"4"0,102 18 0,-50-5 0,130 21 0,-247-34 0,-1 1 0,0 0 0,0 1 0,23 13 0,-24-12 0,0 0 0,0-1 0,0-1 0,0 0 0,19 4 0,2-3 0,0 1 0,0 2 0,-1 2 0,35 15 0,-14-7 0,-39-15 0,-1 1 0,23 11 0,-17-7 0,0-1 0,0 0 0,44 8 0,-39-11 0,0 2 0,37 15 0,15 7-1365,-62-22-5461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28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24575,'1'4'0,"-1"-1"0,1 0 0,-1 0 0,1 0 0,0 0 0,1 0 0,-1 0 0,0-1 0,1 1 0,3 4 0,4 9 0,239 414 0,927 1550-3736,-606-1053 3793,-40 19-341,-121-128-1270,-96-188 2442,-50-121 3741,-76-187-4629,31 76 0,-56-106 0,-9-32 0,-37-73 0,-7 6 0,-32-53 0,132 182 0,-148-238 0,91 172 0,-69-116 0,107 140 0,-110-168 0,291 401 0,-161-237 0,-1 1 0,-83-121 0,7-6 0,231 204 0,-31-72 0,-287-245 0,230 169 0,-243-183 0,-2 2 0,38 39 0,4 3 0,90 62 0,-134-110 0,1-1 0,1-2 0,0 0 0,35 12 0,-33-17 0,-1 1 0,0 2 0,-1 1 0,41 27 0,-36-19 55,57 27 0,-58-33-547,-1 1 1,36 26-1,-52-30-6334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3:34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24575,'2'7'0,"-1"-1"0,1 0 0,0 0 0,0 0 0,0 0 0,1 0 0,0 0 0,1-1 0,-1 1 0,1-1 0,7 9 0,4 6 0,322 479 0,-300-442 0,-3 2 0,-3 2 0,-2 0 0,25 80 0,37 112 0,-62-183 0,58 101 0,-42-86 0,38 97 0,23 48 0,30 77 0,-101-219 0,-8-20 0,106 283 0,-89-195 0,15 41 0,34 99 0,-53-172 0,4 10 0,46 130 0,-5-16 0,-70-196 0,79 284 0,-31-95 0,-59-228 0,143 494 0,-59-163 0,-44-183 0,-3 39 0,-9-40 0,152 542 0,-174-661 0,7 69 0,0 0 0,54 171 0,-62-249 0,3 23 0,-2 1 0,3 81 0,-8-74 0,0-32 0,0-1 0,11 32 0,-8-33 0,-1 0 0,3 35 0,-5 32 0,4 39 0,3 21 0,-7-65 0,7-8 0,1 12 0,1 23 0,-7-79 0,2 62 0,-10 6-1365,1-83-5461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0:34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24575,'2'16'0,"0"-1"0,1 1 0,1-1 0,0 0 0,1 0 0,0 0 0,11 19 0,7 19 0,15 60 0,-5 2 0,30 190 0,1 250 0,-19-129 0,69 418 0,-96-591 0,6 33 0,-1-146 0,2 4 0,12 243 0,-39-150 0,3 127 0,12-200 0,0 16 0,-11 534 63,-4-370-1491,2-321-5398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ECBEF-3D6A-4082-B4BE-07379FA26448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07C3-B2D1-43ED-8C6A-98B70DBAD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3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9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4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9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3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8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1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4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99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5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4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0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380EA8-258F-42FB-B526-9ADE6D5B0F3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5F1782A-128A-4B0D-9FFF-0AAE16600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8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25.png"/><Relationship Id="rId42" Type="http://schemas.openxmlformats.org/officeDocument/2006/relationships/image" Target="../media/image29.png"/><Relationship Id="rId47" Type="http://schemas.openxmlformats.org/officeDocument/2006/relationships/customXml" Target="../ink/ink24.xml"/><Relationship Id="rId50" Type="http://schemas.openxmlformats.org/officeDocument/2006/relationships/customXml" Target="../ink/ink26.xml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6" Type="http://schemas.openxmlformats.org/officeDocument/2006/relationships/image" Target="../media/image16.png"/><Relationship Id="rId29" Type="http://schemas.openxmlformats.org/officeDocument/2006/relationships/customXml" Target="../ink/ink15.xml"/><Relationship Id="rId11" Type="http://schemas.openxmlformats.org/officeDocument/2006/relationships/customXml" Target="../ink/ink6.xml"/><Relationship Id="rId24" Type="http://schemas.openxmlformats.org/officeDocument/2006/relationships/image" Target="../media/image20.png"/><Relationship Id="rId32" Type="http://schemas.openxmlformats.org/officeDocument/2006/relationships/image" Target="../media/image240.png"/><Relationship Id="rId37" Type="http://schemas.openxmlformats.org/officeDocument/2006/relationships/customXml" Target="../ink/ink19.xml"/><Relationship Id="rId40" Type="http://schemas.openxmlformats.org/officeDocument/2006/relationships/image" Target="../media/image280.png"/><Relationship Id="rId45" Type="http://schemas.openxmlformats.org/officeDocument/2006/relationships/customXml" Target="../ink/ink23.xml"/><Relationship Id="rId53" Type="http://schemas.openxmlformats.org/officeDocument/2006/relationships/image" Target="../media/image34.png"/><Relationship Id="rId5" Type="http://schemas.openxmlformats.org/officeDocument/2006/relationships/image" Target="../media/image117.png"/><Relationship Id="rId10" Type="http://schemas.openxmlformats.org/officeDocument/2006/relationships/image" Target="../media/image130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4" Type="http://schemas.openxmlformats.org/officeDocument/2006/relationships/image" Target="../media/image30.png"/><Relationship Id="rId52" Type="http://schemas.openxmlformats.org/officeDocument/2006/relationships/customXml" Target="../ink/ink27.xml"/><Relationship Id="rId4" Type="http://schemas.openxmlformats.org/officeDocument/2006/relationships/customXml" Target="../ink/ink2.xml"/><Relationship Id="rId9" Type="http://schemas.openxmlformats.org/officeDocument/2006/relationships/customXml" Target="../ink/ink5.xml"/><Relationship Id="rId14" Type="http://schemas.openxmlformats.org/officeDocument/2006/relationships/image" Target="../media/image150.png"/><Relationship Id="rId22" Type="http://schemas.openxmlformats.org/officeDocument/2006/relationships/image" Target="../media/image19.png"/><Relationship Id="rId27" Type="http://schemas.openxmlformats.org/officeDocument/2006/relationships/customXml" Target="../ink/ink14.xml"/><Relationship Id="rId30" Type="http://schemas.openxmlformats.org/officeDocument/2006/relationships/image" Target="../media/image230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48" Type="http://schemas.openxmlformats.org/officeDocument/2006/relationships/image" Target="../media/image32.png"/><Relationship Id="rId8" Type="http://schemas.openxmlformats.org/officeDocument/2006/relationships/image" Target="../media/image120.png"/><Relationship Id="rId51" Type="http://schemas.openxmlformats.org/officeDocument/2006/relationships/image" Target="../media/image33.png"/><Relationship Id="rId3" Type="http://schemas.openxmlformats.org/officeDocument/2006/relationships/image" Target="../media/image1010.png"/><Relationship Id="rId12" Type="http://schemas.openxmlformats.org/officeDocument/2006/relationships/image" Target="../media/image140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270.png"/><Relationship Id="rId46" Type="http://schemas.openxmlformats.org/officeDocument/2006/relationships/image" Target="../media/image31.png"/><Relationship Id="rId20" Type="http://schemas.openxmlformats.org/officeDocument/2006/relationships/image" Target="../media/image18.png"/><Relationship Id="rId41" Type="http://schemas.openxmlformats.org/officeDocument/2006/relationships/customXml" Target="../ink/ink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220.png"/><Relationship Id="rId36" Type="http://schemas.openxmlformats.org/officeDocument/2006/relationships/image" Target="../media/image260.png"/><Relationship Id="rId49" Type="http://schemas.openxmlformats.org/officeDocument/2006/relationships/customXml" Target="../ink/ink2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.png"/><Relationship Id="rId21" Type="http://schemas.openxmlformats.org/officeDocument/2006/relationships/customXml" Target="../ink/ink38.xml"/><Relationship Id="rId42" Type="http://schemas.openxmlformats.org/officeDocument/2006/relationships/image" Target="../media/image49.png"/><Relationship Id="rId47" Type="http://schemas.openxmlformats.org/officeDocument/2006/relationships/customXml" Target="../ink/ink51.xml"/><Relationship Id="rId63" Type="http://schemas.openxmlformats.org/officeDocument/2006/relationships/image" Target="../media/image58.png"/><Relationship Id="rId68" Type="http://schemas.openxmlformats.org/officeDocument/2006/relationships/customXml" Target="../ink/ink62.xml"/><Relationship Id="rId84" Type="http://schemas.openxmlformats.org/officeDocument/2006/relationships/customXml" Target="../ink/ink70.xml"/><Relationship Id="rId89" Type="http://schemas.openxmlformats.org/officeDocument/2006/relationships/image" Target="../media/image71.png"/><Relationship Id="rId112" Type="http://schemas.openxmlformats.org/officeDocument/2006/relationships/customXml" Target="../ink/ink84.xml"/><Relationship Id="rId16" Type="http://schemas.openxmlformats.org/officeDocument/2006/relationships/image" Target="../media/image39.png"/><Relationship Id="rId107" Type="http://schemas.openxmlformats.org/officeDocument/2006/relationships/image" Target="../media/image80.png"/><Relationship Id="rId11" Type="http://schemas.openxmlformats.org/officeDocument/2006/relationships/customXml" Target="../ink/ink33.xml"/><Relationship Id="rId32" Type="http://schemas.openxmlformats.org/officeDocument/2006/relationships/image" Target="../media/image240.png"/><Relationship Id="rId37" Type="http://schemas.openxmlformats.org/officeDocument/2006/relationships/customXml" Target="../ink/ink46.xml"/><Relationship Id="rId53" Type="http://schemas.openxmlformats.org/officeDocument/2006/relationships/image" Target="../media/image53.png"/><Relationship Id="rId58" Type="http://schemas.openxmlformats.org/officeDocument/2006/relationships/customXml" Target="../ink/ink57.xml"/><Relationship Id="rId74" Type="http://schemas.openxmlformats.org/officeDocument/2006/relationships/customXml" Target="../ink/ink65.xml"/><Relationship Id="rId79" Type="http://schemas.openxmlformats.org/officeDocument/2006/relationships/image" Target="../media/image66.png"/><Relationship Id="rId102" Type="http://schemas.openxmlformats.org/officeDocument/2006/relationships/customXml" Target="../ink/ink79.xml"/><Relationship Id="rId5" Type="http://schemas.openxmlformats.org/officeDocument/2006/relationships/image" Target="../media/image35.png"/><Relationship Id="rId90" Type="http://schemas.openxmlformats.org/officeDocument/2006/relationships/customXml" Target="../ink/ink73.xml"/><Relationship Id="rId95" Type="http://schemas.openxmlformats.org/officeDocument/2006/relationships/image" Target="../media/image74.png"/><Relationship Id="rId22" Type="http://schemas.openxmlformats.org/officeDocument/2006/relationships/image" Target="../media/image42.png"/><Relationship Id="rId27" Type="http://schemas.openxmlformats.org/officeDocument/2006/relationships/customXml" Target="../ink/ink41.xml"/><Relationship Id="rId43" Type="http://schemas.openxmlformats.org/officeDocument/2006/relationships/customXml" Target="../ink/ink49.xml"/><Relationship Id="rId48" Type="http://schemas.openxmlformats.org/officeDocument/2006/relationships/image" Target="../media/image51.png"/><Relationship Id="rId64" Type="http://schemas.openxmlformats.org/officeDocument/2006/relationships/customXml" Target="../ink/ink60.xml"/><Relationship Id="rId69" Type="http://schemas.openxmlformats.org/officeDocument/2006/relationships/image" Target="../media/image61.png"/><Relationship Id="rId113" Type="http://schemas.openxmlformats.org/officeDocument/2006/relationships/image" Target="../media/image83.png"/><Relationship Id="rId80" Type="http://schemas.openxmlformats.org/officeDocument/2006/relationships/customXml" Target="../ink/ink68.xml"/><Relationship Id="rId85" Type="http://schemas.openxmlformats.org/officeDocument/2006/relationships/image" Target="../media/image69.png"/><Relationship Id="rId12" Type="http://schemas.openxmlformats.org/officeDocument/2006/relationships/image" Target="../media/image140.png"/><Relationship Id="rId17" Type="http://schemas.openxmlformats.org/officeDocument/2006/relationships/customXml" Target="../ink/ink36.xml"/><Relationship Id="rId33" Type="http://schemas.openxmlformats.org/officeDocument/2006/relationships/customXml" Target="../ink/ink44.xml"/><Relationship Id="rId38" Type="http://schemas.openxmlformats.org/officeDocument/2006/relationships/image" Target="../media/image270.png"/><Relationship Id="rId59" Type="http://schemas.openxmlformats.org/officeDocument/2006/relationships/image" Target="../media/image56.png"/><Relationship Id="rId103" Type="http://schemas.openxmlformats.org/officeDocument/2006/relationships/image" Target="../media/image78.png"/><Relationship Id="rId108" Type="http://schemas.openxmlformats.org/officeDocument/2006/relationships/customXml" Target="../ink/ink82.xml"/><Relationship Id="rId54" Type="http://schemas.openxmlformats.org/officeDocument/2006/relationships/customXml" Target="../ink/ink55.xml"/><Relationship Id="rId70" Type="http://schemas.openxmlformats.org/officeDocument/2006/relationships/customXml" Target="../ink/ink63.xml"/><Relationship Id="rId75" Type="http://schemas.openxmlformats.org/officeDocument/2006/relationships/image" Target="../media/image64.png"/><Relationship Id="rId91" Type="http://schemas.openxmlformats.org/officeDocument/2006/relationships/image" Target="../media/image72.png"/><Relationship Id="rId96" Type="http://schemas.openxmlformats.org/officeDocument/2006/relationships/customXml" Target="../ink/ink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45.png"/><Relationship Id="rId36" Type="http://schemas.openxmlformats.org/officeDocument/2006/relationships/image" Target="../media/image260.png"/><Relationship Id="rId49" Type="http://schemas.openxmlformats.org/officeDocument/2006/relationships/customXml" Target="../ink/ink52.xml"/><Relationship Id="rId57" Type="http://schemas.openxmlformats.org/officeDocument/2006/relationships/image" Target="../media/image55.png"/><Relationship Id="rId106" Type="http://schemas.openxmlformats.org/officeDocument/2006/relationships/customXml" Target="../ink/ink81.xml"/><Relationship Id="rId10" Type="http://schemas.openxmlformats.org/officeDocument/2006/relationships/image" Target="../media/image37.png"/><Relationship Id="rId31" Type="http://schemas.openxmlformats.org/officeDocument/2006/relationships/customXml" Target="../ink/ink43.xml"/><Relationship Id="rId44" Type="http://schemas.openxmlformats.org/officeDocument/2006/relationships/image" Target="../media/image30.png"/><Relationship Id="rId52" Type="http://schemas.openxmlformats.org/officeDocument/2006/relationships/customXml" Target="../ink/ink54.xml"/><Relationship Id="rId60" Type="http://schemas.openxmlformats.org/officeDocument/2006/relationships/customXml" Target="../ink/ink58.xml"/><Relationship Id="rId65" Type="http://schemas.openxmlformats.org/officeDocument/2006/relationships/image" Target="../media/image59.png"/><Relationship Id="rId73" Type="http://schemas.openxmlformats.org/officeDocument/2006/relationships/image" Target="../media/image63.png"/><Relationship Id="rId78" Type="http://schemas.openxmlformats.org/officeDocument/2006/relationships/customXml" Target="../ink/ink67.xml"/><Relationship Id="rId81" Type="http://schemas.openxmlformats.org/officeDocument/2006/relationships/image" Target="../media/image67.png"/><Relationship Id="rId86" Type="http://schemas.openxmlformats.org/officeDocument/2006/relationships/customXml" Target="../ink/ink71.xml"/><Relationship Id="rId94" Type="http://schemas.openxmlformats.org/officeDocument/2006/relationships/customXml" Target="../ink/ink75.xml"/><Relationship Id="rId99" Type="http://schemas.openxmlformats.org/officeDocument/2006/relationships/image" Target="../media/image76.png"/><Relationship Id="rId101" Type="http://schemas.openxmlformats.org/officeDocument/2006/relationships/image" Target="../media/image77.png"/><Relationship Id="rId4" Type="http://schemas.openxmlformats.org/officeDocument/2006/relationships/customXml" Target="../ink/ink29.xml"/><Relationship Id="rId9" Type="http://schemas.openxmlformats.org/officeDocument/2006/relationships/customXml" Target="../ink/ink32.xml"/><Relationship Id="rId13" Type="http://schemas.openxmlformats.org/officeDocument/2006/relationships/customXml" Target="../ink/ink34.xml"/><Relationship Id="rId18" Type="http://schemas.openxmlformats.org/officeDocument/2006/relationships/image" Target="../media/image40.png"/><Relationship Id="rId39" Type="http://schemas.openxmlformats.org/officeDocument/2006/relationships/customXml" Target="../ink/ink47.xml"/><Relationship Id="rId109" Type="http://schemas.openxmlformats.org/officeDocument/2006/relationships/image" Target="../media/image81.png"/><Relationship Id="rId34" Type="http://schemas.openxmlformats.org/officeDocument/2006/relationships/image" Target="../media/image47.png"/><Relationship Id="rId50" Type="http://schemas.openxmlformats.org/officeDocument/2006/relationships/customXml" Target="../ink/ink53.xml"/><Relationship Id="rId55" Type="http://schemas.openxmlformats.org/officeDocument/2006/relationships/image" Target="../media/image54.png"/><Relationship Id="rId76" Type="http://schemas.openxmlformats.org/officeDocument/2006/relationships/customXml" Target="../ink/ink66.xml"/><Relationship Id="rId97" Type="http://schemas.openxmlformats.org/officeDocument/2006/relationships/image" Target="../media/image75.png"/><Relationship Id="rId104" Type="http://schemas.openxmlformats.org/officeDocument/2006/relationships/customXml" Target="../ink/ink80.xml"/><Relationship Id="rId7" Type="http://schemas.openxmlformats.org/officeDocument/2006/relationships/customXml" Target="../ink/ink31.xml"/><Relationship Id="rId71" Type="http://schemas.openxmlformats.org/officeDocument/2006/relationships/image" Target="../media/image62.png"/><Relationship Id="rId92" Type="http://schemas.openxmlformats.org/officeDocument/2006/relationships/customXml" Target="../ink/ink74.xml"/><Relationship Id="rId2" Type="http://schemas.openxmlformats.org/officeDocument/2006/relationships/customXml" Target="../ink/ink28.xml"/><Relationship Id="rId29" Type="http://schemas.openxmlformats.org/officeDocument/2006/relationships/customXml" Target="../ink/ink42.xml"/><Relationship Id="rId24" Type="http://schemas.openxmlformats.org/officeDocument/2006/relationships/image" Target="../media/image43.png"/><Relationship Id="rId40" Type="http://schemas.openxmlformats.org/officeDocument/2006/relationships/image" Target="../media/image48.png"/><Relationship Id="rId45" Type="http://schemas.openxmlformats.org/officeDocument/2006/relationships/customXml" Target="../ink/ink50.xml"/><Relationship Id="rId66" Type="http://schemas.openxmlformats.org/officeDocument/2006/relationships/customXml" Target="../ink/ink61.xml"/><Relationship Id="rId87" Type="http://schemas.openxmlformats.org/officeDocument/2006/relationships/image" Target="../media/image70.png"/><Relationship Id="rId110" Type="http://schemas.openxmlformats.org/officeDocument/2006/relationships/customXml" Target="../ink/ink83.xml"/><Relationship Id="rId61" Type="http://schemas.openxmlformats.org/officeDocument/2006/relationships/image" Target="../media/image57.png"/><Relationship Id="rId82" Type="http://schemas.openxmlformats.org/officeDocument/2006/relationships/customXml" Target="../ink/ink69.xml"/><Relationship Id="rId19" Type="http://schemas.openxmlformats.org/officeDocument/2006/relationships/customXml" Target="../ink/ink37.xml"/><Relationship Id="rId14" Type="http://schemas.openxmlformats.org/officeDocument/2006/relationships/image" Target="../media/image38.png"/><Relationship Id="rId30" Type="http://schemas.openxmlformats.org/officeDocument/2006/relationships/image" Target="../media/image46.png"/><Relationship Id="rId35" Type="http://schemas.openxmlformats.org/officeDocument/2006/relationships/customXml" Target="../ink/ink45.xml"/><Relationship Id="rId56" Type="http://schemas.openxmlformats.org/officeDocument/2006/relationships/customXml" Target="../ink/ink56.xml"/><Relationship Id="rId77" Type="http://schemas.openxmlformats.org/officeDocument/2006/relationships/image" Target="../media/image65.png"/><Relationship Id="rId100" Type="http://schemas.openxmlformats.org/officeDocument/2006/relationships/customXml" Target="../ink/ink78.xml"/><Relationship Id="rId105" Type="http://schemas.openxmlformats.org/officeDocument/2006/relationships/image" Target="../media/image79.png"/><Relationship Id="rId8" Type="http://schemas.openxmlformats.org/officeDocument/2006/relationships/image" Target="../media/image36.png"/><Relationship Id="rId51" Type="http://schemas.openxmlformats.org/officeDocument/2006/relationships/image" Target="../media/image52.png"/><Relationship Id="rId72" Type="http://schemas.openxmlformats.org/officeDocument/2006/relationships/customXml" Target="../ink/ink64.xml"/><Relationship Id="rId93" Type="http://schemas.openxmlformats.org/officeDocument/2006/relationships/image" Target="../media/image73.png"/><Relationship Id="rId98" Type="http://schemas.openxmlformats.org/officeDocument/2006/relationships/customXml" Target="../ink/ink77.xml"/><Relationship Id="rId3" Type="http://schemas.openxmlformats.org/officeDocument/2006/relationships/image" Target="../media/image1010.png"/><Relationship Id="rId25" Type="http://schemas.openxmlformats.org/officeDocument/2006/relationships/customXml" Target="../ink/ink40.xml"/><Relationship Id="rId46" Type="http://schemas.openxmlformats.org/officeDocument/2006/relationships/image" Target="../media/image50.png"/><Relationship Id="rId67" Type="http://schemas.openxmlformats.org/officeDocument/2006/relationships/image" Target="../media/image60.png"/><Relationship Id="rId20" Type="http://schemas.openxmlformats.org/officeDocument/2006/relationships/image" Target="../media/image41.png"/><Relationship Id="rId41" Type="http://schemas.openxmlformats.org/officeDocument/2006/relationships/customXml" Target="../ink/ink48.xml"/><Relationship Id="rId62" Type="http://schemas.openxmlformats.org/officeDocument/2006/relationships/customXml" Target="../ink/ink59.xml"/><Relationship Id="rId83" Type="http://schemas.openxmlformats.org/officeDocument/2006/relationships/image" Target="../media/image68.png"/><Relationship Id="rId88" Type="http://schemas.openxmlformats.org/officeDocument/2006/relationships/customXml" Target="../ink/ink72.xml"/><Relationship Id="rId111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.png"/><Relationship Id="rId21" Type="http://schemas.openxmlformats.org/officeDocument/2006/relationships/customXml" Target="../ink/ink95.xml"/><Relationship Id="rId42" Type="http://schemas.openxmlformats.org/officeDocument/2006/relationships/image" Target="../media/image49.png"/><Relationship Id="rId47" Type="http://schemas.openxmlformats.org/officeDocument/2006/relationships/customXml" Target="../ink/ink108.xml"/><Relationship Id="rId63" Type="http://schemas.openxmlformats.org/officeDocument/2006/relationships/image" Target="../media/image58.png"/><Relationship Id="rId68" Type="http://schemas.openxmlformats.org/officeDocument/2006/relationships/customXml" Target="../ink/ink119.xml"/><Relationship Id="rId84" Type="http://schemas.openxmlformats.org/officeDocument/2006/relationships/customXml" Target="../ink/ink127.xml"/><Relationship Id="rId89" Type="http://schemas.openxmlformats.org/officeDocument/2006/relationships/image" Target="../media/image97.png"/><Relationship Id="rId112" Type="http://schemas.openxmlformats.org/officeDocument/2006/relationships/customXml" Target="../ink/ink141.xml"/><Relationship Id="rId16" Type="http://schemas.openxmlformats.org/officeDocument/2006/relationships/image" Target="../media/image39.png"/><Relationship Id="rId107" Type="http://schemas.openxmlformats.org/officeDocument/2006/relationships/image" Target="../media/image104.png"/><Relationship Id="rId11" Type="http://schemas.openxmlformats.org/officeDocument/2006/relationships/customXml" Target="../ink/ink90.xml"/><Relationship Id="rId32" Type="http://schemas.openxmlformats.org/officeDocument/2006/relationships/image" Target="../media/image240.png"/><Relationship Id="rId37" Type="http://schemas.openxmlformats.org/officeDocument/2006/relationships/customXml" Target="../ink/ink103.xml"/><Relationship Id="rId53" Type="http://schemas.openxmlformats.org/officeDocument/2006/relationships/image" Target="../media/image53.png"/><Relationship Id="rId58" Type="http://schemas.openxmlformats.org/officeDocument/2006/relationships/customXml" Target="../ink/ink114.xml"/><Relationship Id="rId74" Type="http://schemas.openxmlformats.org/officeDocument/2006/relationships/customXml" Target="../ink/ink122.xml"/><Relationship Id="rId79" Type="http://schemas.openxmlformats.org/officeDocument/2006/relationships/image" Target="../media/image93.png"/><Relationship Id="rId102" Type="http://schemas.openxmlformats.org/officeDocument/2006/relationships/customXml" Target="../ink/ink136.xml"/><Relationship Id="rId123" Type="http://schemas.openxmlformats.org/officeDocument/2006/relationships/image" Target="../media/image112.png"/><Relationship Id="rId128" Type="http://schemas.openxmlformats.org/officeDocument/2006/relationships/customXml" Target="../ink/ink149.xml"/><Relationship Id="rId5" Type="http://schemas.openxmlformats.org/officeDocument/2006/relationships/image" Target="../media/image35.png"/><Relationship Id="rId90" Type="http://schemas.openxmlformats.org/officeDocument/2006/relationships/customXml" Target="../ink/ink130.xml"/><Relationship Id="rId95" Type="http://schemas.openxmlformats.org/officeDocument/2006/relationships/image" Target="../media/image99.png"/><Relationship Id="rId22" Type="http://schemas.openxmlformats.org/officeDocument/2006/relationships/image" Target="../media/image42.png"/><Relationship Id="rId27" Type="http://schemas.openxmlformats.org/officeDocument/2006/relationships/customXml" Target="../ink/ink98.xml"/><Relationship Id="rId43" Type="http://schemas.openxmlformats.org/officeDocument/2006/relationships/customXml" Target="../ink/ink106.xml"/><Relationship Id="rId48" Type="http://schemas.openxmlformats.org/officeDocument/2006/relationships/image" Target="../media/image51.png"/><Relationship Id="rId64" Type="http://schemas.openxmlformats.org/officeDocument/2006/relationships/customXml" Target="../ink/ink117.xml"/><Relationship Id="rId69" Type="http://schemas.openxmlformats.org/officeDocument/2006/relationships/image" Target="../media/image61.png"/><Relationship Id="rId113" Type="http://schemas.openxmlformats.org/officeDocument/2006/relationships/image" Target="../media/image107.png"/><Relationship Id="rId118" Type="http://schemas.openxmlformats.org/officeDocument/2006/relationships/customXml" Target="../ink/ink144.xml"/><Relationship Id="rId80" Type="http://schemas.openxmlformats.org/officeDocument/2006/relationships/customXml" Target="../ink/ink125.xml"/><Relationship Id="rId85" Type="http://schemas.openxmlformats.org/officeDocument/2006/relationships/image" Target="../media/image69.png"/><Relationship Id="rId12" Type="http://schemas.openxmlformats.org/officeDocument/2006/relationships/image" Target="../media/image140.png"/><Relationship Id="rId17" Type="http://schemas.openxmlformats.org/officeDocument/2006/relationships/customXml" Target="../ink/ink93.xml"/><Relationship Id="rId33" Type="http://schemas.openxmlformats.org/officeDocument/2006/relationships/customXml" Target="../ink/ink101.xml"/><Relationship Id="rId38" Type="http://schemas.openxmlformats.org/officeDocument/2006/relationships/image" Target="../media/image270.png"/><Relationship Id="rId59" Type="http://schemas.openxmlformats.org/officeDocument/2006/relationships/image" Target="../media/image86.png"/><Relationship Id="rId103" Type="http://schemas.openxmlformats.org/officeDocument/2006/relationships/image" Target="../media/image102.png"/><Relationship Id="rId108" Type="http://schemas.openxmlformats.org/officeDocument/2006/relationships/customXml" Target="../ink/ink139.xml"/><Relationship Id="rId124" Type="http://schemas.openxmlformats.org/officeDocument/2006/relationships/customXml" Target="../ink/ink147.xml"/><Relationship Id="rId129" Type="http://schemas.openxmlformats.org/officeDocument/2006/relationships/image" Target="../media/image115.png"/><Relationship Id="rId54" Type="http://schemas.openxmlformats.org/officeDocument/2006/relationships/customXml" Target="../ink/ink112.xml"/><Relationship Id="rId70" Type="http://schemas.openxmlformats.org/officeDocument/2006/relationships/customXml" Target="../ink/ink120.xml"/><Relationship Id="rId75" Type="http://schemas.openxmlformats.org/officeDocument/2006/relationships/image" Target="../media/image91.png"/><Relationship Id="rId91" Type="http://schemas.openxmlformats.org/officeDocument/2006/relationships/image" Target="../media/image98.png"/><Relationship Id="rId96" Type="http://schemas.openxmlformats.org/officeDocument/2006/relationships/customXml" Target="../ink/ink13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7.xml"/><Relationship Id="rId23" Type="http://schemas.openxmlformats.org/officeDocument/2006/relationships/customXml" Target="../ink/ink96.xml"/><Relationship Id="rId28" Type="http://schemas.openxmlformats.org/officeDocument/2006/relationships/image" Target="../media/image45.png"/><Relationship Id="rId49" Type="http://schemas.openxmlformats.org/officeDocument/2006/relationships/customXml" Target="../ink/ink109.xml"/><Relationship Id="rId114" Type="http://schemas.openxmlformats.org/officeDocument/2006/relationships/customXml" Target="../ink/ink142.xml"/><Relationship Id="rId119" Type="http://schemas.openxmlformats.org/officeDocument/2006/relationships/image" Target="../media/image110.png"/><Relationship Id="rId44" Type="http://schemas.openxmlformats.org/officeDocument/2006/relationships/image" Target="../media/image30.png"/><Relationship Id="rId60" Type="http://schemas.openxmlformats.org/officeDocument/2006/relationships/customXml" Target="../ink/ink115.xml"/><Relationship Id="rId65" Type="http://schemas.openxmlformats.org/officeDocument/2006/relationships/image" Target="../media/image88.png"/><Relationship Id="rId81" Type="http://schemas.openxmlformats.org/officeDocument/2006/relationships/image" Target="../media/image94.png"/><Relationship Id="rId86" Type="http://schemas.openxmlformats.org/officeDocument/2006/relationships/customXml" Target="../ink/ink128.xml"/><Relationship Id="rId130" Type="http://schemas.openxmlformats.org/officeDocument/2006/relationships/customXml" Target="../ink/ink150.xml"/><Relationship Id="rId13" Type="http://schemas.openxmlformats.org/officeDocument/2006/relationships/customXml" Target="../ink/ink91.xml"/><Relationship Id="rId18" Type="http://schemas.openxmlformats.org/officeDocument/2006/relationships/image" Target="../media/image40.png"/><Relationship Id="rId39" Type="http://schemas.openxmlformats.org/officeDocument/2006/relationships/customXml" Target="../ink/ink104.xml"/><Relationship Id="rId109" Type="http://schemas.openxmlformats.org/officeDocument/2006/relationships/image" Target="../media/image105.png"/><Relationship Id="rId34" Type="http://schemas.openxmlformats.org/officeDocument/2006/relationships/image" Target="../media/image47.png"/><Relationship Id="rId50" Type="http://schemas.openxmlformats.org/officeDocument/2006/relationships/customXml" Target="../ink/ink110.xml"/><Relationship Id="rId55" Type="http://schemas.openxmlformats.org/officeDocument/2006/relationships/image" Target="../media/image84.png"/><Relationship Id="rId76" Type="http://schemas.openxmlformats.org/officeDocument/2006/relationships/customXml" Target="../ink/ink123.xml"/><Relationship Id="rId97" Type="http://schemas.openxmlformats.org/officeDocument/2006/relationships/image" Target="../media/image75.png"/><Relationship Id="rId104" Type="http://schemas.openxmlformats.org/officeDocument/2006/relationships/customXml" Target="../ink/ink137.xml"/><Relationship Id="rId120" Type="http://schemas.openxmlformats.org/officeDocument/2006/relationships/customXml" Target="../ink/ink145.xml"/><Relationship Id="rId125" Type="http://schemas.openxmlformats.org/officeDocument/2006/relationships/image" Target="../media/image113.png"/><Relationship Id="rId7" Type="http://schemas.openxmlformats.org/officeDocument/2006/relationships/customXml" Target="../ink/ink88.xml"/><Relationship Id="rId71" Type="http://schemas.openxmlformats.org/officeDocument/2006/relationships/image" Target="../media/image62.png"/><Relationship Id="rId92" Type="http://schemas.openxmlformats.org/officeDocument/2006/relationships/customXml" Target="../ink/ink131.xml"/><Relationship Id="rId2" Type="http://schemas.openxmlformats.org/officeDocument/2006/relationships/customXml" Target="../ink/ink85.xml"/><Relationship Id="rId29" Type="http://schemas.openxmlformats.org/officeDocument/2006/relationships/customXml" Target="../ink/ink99.xml"/><Relationship Id="rId24" Type="http://schemas.openxmlformats.org/officeDocument/2006/relationships/image" Target="../media/image43.png"/><Relationship Id="rId40" Type="http://schemas.openxmlformats.org/officeDocument/2006/relationships/image" Target="../media/image48.png"/><Relationship Id="rId45" Type="http://schemas.openxmlformats.org/officeDocument/2006/relationships/customXml" Target="../ink/ink107.xml"/><Relationship Id="rId66" Type="http://schemas.openxmlformats.org/officeDocument/2006/relationships/customXml" Target="../ink/ink118.xml"/><Relationship Id="rId87" Type="http://schemas.openxmlformats.org/officeDocument/2006/relationships/image" Target="../media/image96.png"/><Relationship Id="rId110" Type="http://schemas.openxmlformats.org/officeDocument/2006/relationships/customXml" Target="../ink/ink140.xml"/><Relationship Id="rId115" Type="http://schemas.openxmlformats.org/officeDocument/2006/relationships/image" Target="../media/image108.png"/><Relationship Id="rId131" Type="http://schemas.openxmlformats.org/officeDocument/2006/relationships/image" Target="../media/image116.png"/><Relationship Id="rId61" Type="http://schemas.openxmlformats.org/officeDocument/2006/relationships/image" Target="../media/image87.png"/><Relationship Id="rId82" Type="http://schemas.openxmlformats.org/officeDocument/2006/relationships/customXml" Target="../ink/ink126.xml"/><Relationship Id="rId19" Type="http://schemas.openxmlformats.org/officeDocument/2006/relationships/customXml" Target="../ink/ink94.xml"/><Relationship Id="rId14" Type="http://schemas.openxmlformats.org/officeDocument/2006/relationships/image" Target="../media/image38.png"/><Relationship Id="rId30" Type="http://schemas.openxmlformats.org/officeDocument/2006/relationships/image" Target="../media/image46.png"/><Relationship Id="rId35" Type="http://schemas.openxmlformats.org/officeDocument/2006/relationships/customXml" Target="../ink/ink102.xml"/><Relationship Id="rId56" Type="http://schemas.openxmlformats.org/officeDocument/2006/relationships/customXml" Target="../ink/ink113.xml"/><Relationship Id="rId77" Type="http://schemas.openxmlformats.org/officeDocument/2006/relationships/image" Target="../media/image92.png"/><Relationship Id="rId100" Type="http://schemas.openxmlformats.org/officeDocument/2006/relationships/customXml" Target="../ink/ink135.xml"/><Relationship Id="rId105" Type="http://schemas.openxmlformats.org/officeDocument/2006/relationships/image" Target="../media/image103.png"/><Relationship Id="rId126" Type="http://schemas.openxmlformats.org/officeDocument/2006/relationships/customXml" Target="../ink/ink148.xml"/><Relationship Id="rId8" Type="http://schemas.openxmlformats.org/officeDocument/2006/relationships/image" Target="../media/image36.png"/><Relationship Id="rId51" Type="http://schemas.openxmlformats.org/officeDocument/2006/relationships/image" Target="../media/image52.png"/><Relationship Id="rId72" Type="http://schemas.openxmlformats.org/officeDocument/2006/relationships/customXml" Target="../ink/ink121.xml"/><Relationship Id="rId93" Type="http://schemas.openxmlformats.org/officeDocument/2006/relationships/image" Target="../media/image73.png"/><Relationship Id="rId98" Type="http://schemas.openxmlformats.org/officeDocument/2006/relationships/customXml" Target="../ink/ink134.xml"/><Relationship Id="rId121" Type="http://schemas.openxmlformats.org/officeDocument/2006/relationships/image" Target="../media/image111.png"/><Relationship Id="rId3" Type="http://schemas.openxmlformats.org/officeDocument/2006/relationships/image" Target="../media/image1010.png"/><Relationship Id="rId25" Type="http://schemas.openxmlformats.org/officeDocument/2006/relationships/customXml" Target="../ink/ink97.xml"/><Relationship Id="rId46" Type="http://schemas.openxmlformats.org/officeDocument/2006/relationships/image" Target="../media/image50.png"/><Relationship Id="rId67" Type="http://schemas.openxmlformats.org/officeDocument/2006/relationships/image" Target="../media/image89.png"/><Relationship Id="rId116" Type="http://schemas.openxmlformats.org/officeDocument/2006/relationships/customXml" Target="../ink/ink143.xml"/><Relationship Id="rId20" Type="http://schemas.openxmlformats.org/officeDocument/2006/relationships/image" Target="../media/image41.png"/><Relationship Id="rId41" Type="http://schemas.openxmlformats.org/officeDocument/2006/relationships/customXml" Target="../ink/ink105.xml"/><Relationship Id="rId62" Type="http://schemas.openxmlformats.org/officeDocument/2006/relationships/customXml" Target="../ink/ink116.xml"/><Relationship Id="rId83" Type="http://schemas.openxmlformats.org/officeDocument/2006/relationships/image" Target="../media/image95.png"/><Relationship Id="rId88" Type="http://schemas.openxmlformats.org/officeDocument/2006/relationships/customXml" Target="../ink/ink129.xml"/><Relationship Id="rId111" Type="http://schemas.openxmlformats.org/officeDocument/2006/relationships/image" Target="../media/image106.png"/><Relationship Id="rId15" Type="http://schemas.openxmlformats.org/officeDocument/2006/relationships/customXml" Target="../ink/ink92.xml"/><Relationship Id="rId36" Type="http://schemas.openxmlformats.org/officeDocument/2006/relationships/image" Target="../media/image260.png"/><Relationship Id="rId57" Type="http://schemas.openxmlformats.org/officeDocument/2006/relationships/image" Target="../media/image85.png"/><Relationship Id="rId106" Type="http://schemas.openxmlformats.org/officeDocument/2006/relationships/customXml" Target="../ink/ink138.xml"/><Relationship Id="rId127" Type="http://schemas.openxmlformats.org/officeDocument/2006/relationships/image" Target="../media/image114.png"/><Relationship Id="rId10" Type="http://schemas.openxmlformats.org/officeDocument/2006/relationships/image" Target="../media/image37.png"/><Relationship Id="rId31" Type="http://schemas.openxmlformats.org/officeDocument/2006/relationships/customXml" Target="../ink/ink100.xml"/><Relationship Id="rId52" Type="http://schemas.openxmlformats.org/officeDocument/2006/relationships/customXml" Target="../ink/ink111.xml"/><Relationship Id="rId73" Type="http://schemas.openxmlformats.org/officeDocument/2006/relationships/image" Target="../media/image90.png"/><Relationship Id="rId78" Type="http://schemas.openxmlformats.org/officeDocument/2006/relationships/customXml" Target="../ink/ink124.xml"/><Relationship Id="rId94" Type="http://schemas.openxmlformats.org/officeDocument/2006/relationships/customXml" Target="../ink/ink132.xml"/><Relationship Id="rId99" Type="http://schemas.openxmlformats.org/officeDocument/2006/relationships/image" Target="../media/image100.png"/><Relationship Id="rId101" Type="http://schemas.openxmlformats.org/officeDocument/2006/relationships/image" Target="../media/image101.png"/><Relationship Id="rId122" Type="http://schemas.openxmlformats.org/officeDocument/2006/relationships/customXml" Target="../ink/ink146.xml"/><Relationship Id="rId4" Type="http://schemas.openxmlformats.org/officeDocument/2006/relationships/customXml" Target="../ink/ink86.xml"/><Relationship Id="rId9" Type="http://schemas.openxmlformats.org/officeDocument/2006/relationships/customXml" Target="../ink/ink89.xml"/><Relationship Id="rId26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rigible.community/" TargetMode="External"/><Relationship Id="rId2" Type="http://schemas.openxmlformats.org/officeDocument/2006/relationships/hyperlink" Target="https://t.me/dirigible_community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mailto:networkforsocialwork@gmail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victoriacf.ru/wp-content/uploads/2020/12/issledovanie_resursov_i_soczialnogo_okruzheniya_semi_polnyj_tekst-2.pdf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disk.yandex.ru/i/SSDgyUd-4MsF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wvqA6h94SSgTa7UaCIrbKJUoIPAGiDk3/view" TargetMode="External"/><Relationship Id="rId5" Type="http://schemas.openxmlformats.org/officeDocument/2006/relationships/hyperlink" Target="https://drive.google.com/file/d/1XROsdHqxjLkwNbvb7LQg0YGE0obAmMVE/view?usp=sharing" TargetMode="External"/><Relationship Id="rId4" Type="http://schemas.openxmlformats.org/officeDocument/2006/relationships/hyperlink" Target="https://victoriacf.ru/wp-content/uploads/2012/12/Metodicheskoe-posobie-Set-sotsial-ny-h-kontaktov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conomist.com/international/2023/01/12/the-age-of-the-grandparent-has-arriv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usinesswire.com/news/home/20231101788329/en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9175C-83C9-4E3C-9B0A-9CB7B167E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742" y="2336924"/>
            <a:ext cx="5666341" cy="325526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8AD2"/>
                </a:solidFill>
              </a:rPr>
              <a:t>Связи на всю жизнь: работа с сетью социальных контактов для поддержки людей старшего поколения</a:t>
            </a:r>
            <a:endParaRPr lang="ru-RU" sz="4000" dirty="0">
              <a:solidFill>
                <a:srgbClr val="008AD2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F22145-5547-408D-AEA3-B38E61E9C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236" y="5731603"/>
            <a:ext cx="10733872" cy="9144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07D00"/>
                </a:solidFill>
              </a:rPr>
              <a:t>ТАТЬЯНА АРЧАКОВА</a:t>
            </a:r>
          </a:p>
          <a:p>
            <a:r>
              <a:rPr lang="ru-RU" sz="2400" dirty="0">
                <a:solidFill>
                  <a:srgbClr val="F07D00"/>
                </a:solidFill>
              </a:rPr>
              <a:t>ДИРЕКТОР АНО </a:t>
            </a:r>
            <a:r>
              <a:rPr lang="ru-RU" sz="2400" dirty="0" smtClean="0">
                <a:solidFill>
                  <a:srgbClr val="F07D00"/>
                </a:solidFill>
              </a:rPr>
              <a:t>ЦЕНТР РАЗВИТИЯ СОЦИАЛЬНЫХ ПРАКТИК "ДИРИЖАБЛЬ"</a:t>
            </a:r>
            <a:endParaRPr lang="ru-RU" sz="2400" dirty="0">
              <a:solidFill>
                <a:srgbClr val="F07D00"/>
              </a:solidFill>
            </a:endParaRPr>
          </a:p>
        </p:txBody>
      </p:sp>
      <p:pic>
        <p:nvPicPr>
          <p:cNvPr id="1026" name="Picture 2" descr="https://dirigible.community/wp-content/uploads/2023/07/Gruppa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4" y="280683"/>
            <a:ext cx="6165712" cy="41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1991" y="0"/>
            <a:ext cx="2438222" cy="18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Специфика в работе с пожилыми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1926" y="929421"/>
            <a:ext cx="7315200" cy="538157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 сфере детства: </a:t>
            </a: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Есть риски для ребенка, которых все (включая родителей) хотят избежать, и другие яркие стимулы действовать</a:t>
            </a: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Часто семья и ее неформальное окружение хотят «защититься» от специалистов</a:t>
            </a: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В будущем перспективы расширяются: ребенок, скорее всего, будет становиться более самостоятельным, более активным в выборе предпочитаемого окружения…</a:t>
            </a:r>
          </a:p>
          <a:p>
            <a:r>
              <a:rPr lang="ru-RU" b="1" dirty="0">
                <a:solidFill>
                  <a:schemeClr val="tx1"/>
                </a:solidFill>
              </a:rPr>
              <a:t>В </a:t>
            </a:r>
            <a:r>
              <a:rPr lang="ru-RU" b="1" dirty="0" smtClean="0">
                <a:solidFill>
                  <a:schemeClr val="tx1"/>
                </a:solidFill>
              </a:rPr>
              <a:t>работе с пожилыми людьми: </a:t>
            </a:r>
            <a:endParaRPr lang="ru-RU" b="1" dirty="0">
              <a:solidFill>
                <a:schemeClr val="tx1"/>
              </a:solidFill>
            </a:endParaRP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Ситуация не кажется экстренной (и понятно, что в перспективе ее можно «переждать»)</a:t>
            </a:r>
            <a:endParaRPr lang="ru-RU" sz="2000" dirty="0">
              <a:solidFill>
                <a:schemeClr val="tx1"/>
              </a:solidFill>
            </a:endParaRP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Сами пожилые люди хотели бы, чтобы о них заботились близкие, но часто считают более справедливым, чтобы это делали специалисты, которые получают зарплату</a:t>
            </a: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Задача – пытаться улучшить отдельные аспекты жизни, но в целом – сохранить статус-кво</a:t>
            </a:r>
          </a:p>
          <a:p>
            <a:pPr lvl="1"/>
            <a:endParaRPr lang="ru-RU" sz="2000" dirty="0">
              <a:solidFill>
                <a:schemeClr val="tx1"/>
              </a:solidFill>
            </a:endParaRPr>
          </a:p>
          <a:p>
            <a:pPr lvl="1"/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Что, если пожилой человек уже не может «говорить за себя»?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1925" y="1123837"/>
            <a:ext cx="7315200" cy="5120640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1"/>
                </a:solidFill>
              </a:rPr>
              <a:t>«Голос» уязвимых групп важен, но это не догма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Всегда есть больше 2 вариантов: «может» и «не может»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Сложно всем! Исследование материалов </a:t>
            </a:r>
            <a:r>
              <a:rPr lang="en-US" sz="2200" dirty="0" smtClean="0">
                <a:solidFill>
                  <a:schemeClr val="tx1"/>
                </a:solidFill>
              </a:rPr>
              <a:t>26 </a:t>
            </a:r>
            <a:r>
              <a:rPr lang="ru-RU" sz="2200" dirty="0" smtClean="0">
                <a:solidFill>
                  <a:schemeClr val="tx1"/>
                </a:solidFill>
              </a:rPr>
              <a:t>семейных конференций в больницах после госпитализации пожилого родственника с инсультом показал, что в </a:t>
            </a:r>
            <a:r>
              <a:rPr lang="en-US" sz="2200" dirty="0" smtClean="0">
                <a:solidFill>
                  <a:schemeClr val="tx1"/>
                </a:solidFill>
              </a:rPr>
              <a:t>50%</a:t>
            </a:r>
            <a:r>
              <a:rPr lang="ru-RU" sz="2200" dirty="0" smtClean="0">
                <a:solidFill>
                  <a:schemeClr val="tx1"/>
                </a:solidFill>
              </a:rPr>
              <a:t> случаев имеют место споры между родственниками и врачами. </a:t>
            </a:r>
            <a:r>
              <a:rPr lang="ru-RU" sz="2200" i="1" dirty="0" smtClean="0">
                <a:solidFill>
                  <a:schemeClr val="tx1"/>
                </a:solidFill>
              </a:rPr>
              <a:t>«Это нормативное следствие того, какие сложные задачи встают перед семьей в процессе планирования выписки»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Ценными могут быть (упрощенные) визуальные </a:t>
            </a:r>
            <a:r>
              <a:rPr lang="ru-RU" sz="2200" dirty="0" err="1" smtClean="0">
                <a:solidFill>
                  <a:schemeClr val="tx1"/>
                </a:solidFill>
              </a:rPr>
              <a:t>генограммы</a:t>
            </a:r>
            <a:r>
              <a:rPr lang="ru-RU" sz="2200" dirty="0" smtClean="0">
                <a:solidFill>
                  <a:schemeClr val="tx1"/>
                </a:solidFill>
              </a:rPr>
              <a:t> и </a:t>
            </a:r>
            <a:r>
              <a:rPr lang="ru-RU" sz="2200" dirty="0" err="1" smtClean="0">
                <a:solidFill>
                  <a:schemeClr val="tx1"/>
                </a:solidFill>
              </a:rPr>
              <a:t>социограммы</a:t>
            </a:r>
            <a:r>
              <a:rPr lang="ru-RU" sz="2200" dirty="0" smtClean="0">
                <a:solidFill>
                  <a:schemeClr val="tx1"/>
                </a:solidFill>
              </a:rPr>
              <a:t> – есть данные о том, что информация о социальных отношениях обрабатывается в мозгу теми же способами, что пространственная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инструменты для исследования социального окружения </a:t>
            </a:r>
            <a:r>
              <a:rPr lang="ru-RU" dirty="0" smtClean="0"/>
              <a:t>клиента вы </a:t>
            </a:r>
            <a:r>
              <a:rPr lang="ru-RU" dirty="0"/>
              <a:t>используете?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600" dirty="0" err="1">
                <a:solidFill>
                  <a:schemeClr val="tx1"/>
                </a:solidFill>
              </a:rPr>
              <a:t>Генограмма</a:t>
            </a:r>
            <a:endParaRPr lang="ru-RU" sz="26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 err="1">
                <a:solidFill>
                  <a:schemeClr val="tx1"/>
                </a:solidFill>
              </a:rPr>
              <a:t>Социограмма</a:t>
            </a:r>
            <a:r>
              <a:rPr lang="ru-RU" sz="2600" dirty="0">
                <a:solidFill>
                  <a:schemeClr val="tx1"/>
                </a:solidFill>
              </a:rPr>
              <a:t> / </a:t>
            </a:r>
            <a:r>
              <a:rPr lang="ru-RU" sz="2600" dirty="0" err="1">
                <a:solidFill>
                  <a:schemeClr val="tx1"/>
                </a:solidFill>
              </a:rPr>
              <a:t>экокарта</a:t>
            </a:r>
            <a:endParaRPr lang="ru-RU" sz="26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chemeClr val="tx1"/>
                </a:solidFill>
              </a:rPr>
              <a:t>Тесты-опросники о социальной поддержке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Структурированные интервью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Что-то </a:t>
            </a:r>
            <a:r>
              <a:rPr lang="ru-RU" sz="2600" dirty="0">
                <a:solidFill>
                  <a:schemeClr val="tx1"/>
                </a:solidFill>
              </a:rPr>
              <a:t>еще</a:t>
            </a:r>
          </a:p>
          <a:p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5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 исследования социального окружения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Позитивная </a:t>
            </a:r>
            <a:r>
              <a:rPr lang="ru-RU" sz="2400" b="1" dirty="0" err="1" smtClean="0">
                <a:solidFill>
                  <a:schemeClr val="tx1"/>
                </a:solidFill>
              </a:rPr>
              <a:t>генограмма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– осмысление своего жизненного пути через призму «</a:t>
            </a:r>
            <a:r>
              <a:rPr lang="ru-RU" sz="2400" dirty="0" err="1" smtClean="0">
                <a:solidFill>
                  <a:schemeClr val="tx1"/>
                </a:solidFill>
              </a:rPr>
              <a:t>отношенческой</a:t>
            </a:r>
            <a:r>
              <a:rPr lang="ru-RU" sz="2400" dirty="0" smtClean="0">
                <a:solidFill>
                  <a:schemeClr val="tx1"/>
                </a:solidFill>
              </a:rPr>
              <a:t> идентичности»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Карта социальных контактов </a:t>
            </a:r>
            <a:r>
              <a:rPr lang="ru-RU" sz="2400" dirty="0">
                <a:solidFill>
                  <a:schemeClr val="tx1"/>
                </a:solidFill>
              </a:rPr>
              <a:t>– </a:t>
            </a:r>
            <a:r>
              <a:rPr lang="ru-RU" sz="2400" dirty="0" smtClean="0">
                <a:solidFill>
                  <a:schemeClr val="tx1"/>
                </a:solidFill>
              </a:rPr>
              <a:t>исследование социальных контактов в целом (для принятия </a:t>
            </a:r>
            <a:r>
              <a:rPr lang="ru-RU" sz="2400" dirty="0">
                <a:solidFill>
                  <a:schemeClr val="tx1"/>
                </a:solidFill>
              </a:rPr>
              <a:t>решений и постановки задач на работу с социальным </a:t>
            </a:r>
            <a:r>
              <a:rPr lang="ru-RU" sz="2400" dirty="0" smtClean="0">
                <a:solidFill>
                  <a:schemeClr val="tx1"/>
                </a:solidFill>
              </a:rPr>
              <a:t>окружением; мониторинга результатов; для терапевтических целей)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Круги поддержки и безопасности </a:t>
            </a:r>
            <a:r>
              <a:rPr lang="ru-RU" sz="2400" dirty="0">
                <a:solidFill>
                  <a:schemeClr val="tx1"/>
                </a:solidFill>
              </a:rPr>
              <a:t>– </a:t>
            </a:r>
            <a:r>
              <a:rPr lang="ru-RU" sz="2400" dirty="0" smtClean="0">
                <a:solidFill>
                  <a:schemeClr val="tx1"/>
                </a:solidFill>
              </a:rPr>
              <a:t>поиск поддерживающих фигур в конкретных ситуациях (для кризисного реагирования; расширения </a:t>
            </a:r>
            <a:r>
              <a:rPr lang="ru-RU" sz="2400" dirty="0">
                <a:solidFill>
                  <a:schemeClr val="tx1"/>
                </a:solidFill>
              </a:rPr>
              <a:t>круга </a:t>
            </a:r>
            <a:r>
              <a:rPr lang="ru-RU" sz="2400" dirty="0" smtClean="0">
                <a:solidFill>
                  <a:schemeClr val="tx1"/>
                </a:solidFill>
              </a:rPr>
              <a:t>поддержки для тех, кто испытывает стыд)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Многое другое….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9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ine 1"/>
          <p:cNvSpPr/>
          <p:nvPr/>
        </p:nvSpPr>
        <p:spPr>
          <a:xfrm>
            <a:off x="1524000" y="838080"/>
            <a:ext cx="9144000" cy="0"/>
          </a:xfrm>
          <a:prstGeom prst="line">
            <a:avLst/>
          </a:prstGeom>
          <a:ln w="38160">
            <a:solidFill>
              <a:srgbClr val="99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86" name="CustomShape 2"/>
          <p:cNvSpPr/>
          <p:nvPr/>
        </p:nvSpPr>
        <p:spPr>
          <a:xfrm>
            <a:off x="6781800" y="152280"/>
            <a:ext cx="3886200" cy="685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/>
            <a:endParaRPr lang="en-US" sz="12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4012786" y="838081"/>
            <a:ext cx="4250306" cy="3715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/>
            <a:r>
              <a:rPr lang="en-US" b="1" i="1" spc="-1" dirty="0">
                <a:solidFill>
                  <a:srgbClr val="800000"/>
                </a:solidFill>
                <a:latin typeface="Arial"/>
              </a:rPr>
              <a:t>КАРТА СОЦИАЛЬНЫХ КОНТАКТОВ 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4"/>
          <p:cNvSpPr/>
          <p:nvPr/>
        </p:nvSpPr>
        <p:spPr>
          <a:xfrm>
            <a:off x="1981200" y="1219320"/>
            <a:ext cx="8381880" cy="5410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89" name="CustomShape 5"/>
          <p:cNvSpPr/>
          <p:nvPr/>
        </p:nvSpPr>
        <p:spPr>
          <a:xfrm>
            <a:off x="2438400" y="1523880"/>
            <a:ext cx="4724280" cy="4572000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0" name="Line 6"/>
          <p:cNvSpPr/>
          <p:nvPr/>
        </p:nvSpPr>
        <p:spPr>
          <a:xfrm flipV="1">
            <a:off x="4800720" y="1523880"/>
            <a:ext cx="0" cy="1905120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1" name="Line 7"/>
          <p:cNvSpPr/>
          <p:nvPr/>
        </p:nvSpPr>
        <p:spPr>
          <a:xfrm flipH="1" flipV="1">
            <a:off x="5029320" y="3657600"/>
            <a:ext cx="2209680" cy="76320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2" name="Line 8"/>
          <p:cNvSpPr/>
          <p:nvPr/>
        </p:nvSpPr>
        <p:spPr>
          <a:xfrm>
            <a:off x="2438400" y="3657600"/>
            <a:ext cx="2133720" cy="0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3" name="CustomShape 9"/>
          <p:cNvSpPr/>
          <p:nvPr/>
        </p:nvSpPr>
        <p:spPr>
          <a:xfrm rot="3404400">
            <a:off x="5868840" y="244989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en-US" sz="1600" b="1" spc="-1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CustomShape 10"/>
          <p:cNvSpPr/>
          <p:nvPr/>
        </p:nvSpPr>
        <p:spPr>
          <a:xfrm rot="19139400">
            <a:off x="2666640" y="1748983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en-US" sz="1600" b="1" spc="-1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>
              <a:solidFill>
                <a:srgbClr val="000000"/>
              </a:solidFill>
              <a:latin typeface="Arial"/>
            </a:endParaRPr>
          </a:p>
          <a:p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Line 11"/>
          <p:cNvSpPr/>
          <p:nvPr/>
        </p:nvSpPr>
        <p:spPr>
          <a:xfrm>
            <a:off x="4800720" y="3886200"/>
            <a:ext cx="75960" cy="2209680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6" name="CustomShape 12"/>
          <p:cNvSpPr/>
          <p:nvPr/>
        </p:nvSpPr>
        <p:spPr>
          <a:xfrm rot="17968800">
            <a:off x="5965036" y="4850108"/>
            <a:ext cx="1964875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 / РАБОТА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CustomShape 13"/>
          <p:cNvSpPr/>
          <p:nvPr/>
        </p:nvSpPr>
        <p:spPr>
          <a:xfrm rot="3948000">
            <a:off x="1951503" y="4601614"/>
            <a:ext cx="1004034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CustomShape 14"/>
          <p:cNvSpPr/>
          <p:nvPr/>
        </p:nvSpPr>
        <p:spPr>
          <a:xfrm>
            <a:off x="8229720" y="1752480"/>
            <a:ext cx="380880" cy="381240"/>
          </a:xfrm>
          <a:prstGeom prst="ellipse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99" name="CustomShape 15"/>
          <p:cNvSpPr/>
          <p:nvPr/>
        </p:nvSpPr>
        <p:spPr>
          <a:xfrm>
            <a:off x="8766121" y="1752481"/>
            <a:ext cx="1068283" cy="4022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ru-RU" sz="1000" b="1" spc="-1">
                <a:solidFill>
                  <a:srgbClr val="000000"/>
                </a:solidFill>
                <a:latin typeface="Arial"/>
              </a:rPr>
              <a:t>  ЖЕНЩИНА/ 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ru-RU" sz="1000" b="1" spc="-1">
                <a:solidFill>
                  <a:srgbClr val="000000"/>
                </a:solidFill>
                <a:latin typeface="Arial"/>
              </a:rPr>
              <a:t>    ДЕВОЧКА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stomShape 16"/>
          <p:cNvSpPr/>
          <p:nvPr/>
        </p:nvSpPr>
        <p:spPr>
          <a:xfrm>
            <a:off x="8229720" y="2209680"/>
            <a:ext cx="380880" cy="381240"/>
          </a:xfrm>
          <a:custGeom>
            <a:avLst/>
            <a:gdLst/>
            <a:ahLst/>
            <a:cxnLst/>
            <a:rect l="0" t="0" r="r" b="b"/>
            <a:pathLst>
              <a:path w="1060" h="1061">
                <a:moveTo>
                  <a:pt x="529" y="0"/>
                </a:moveTo>
                <a:lnTo>
                  <a:pt x="1059" y="1060"/>
                </a:lnTo>
                <a:lnTo>
                  <a:pt x="0" y="1060"/>
                </a:lnTo>
                <a:lnTo>
                  <a:pt x="529" y="0"/>
                </a:lnTo>
              </a:path>
            </a:pathLst>
          </a:cu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1" name="CustomShape 17"/>
          <p:cNvSpPr/>
          <p:nvPr/>
        </p:nvSpPr>
        <p:spPr>
          <a:xfrm>
            <a:off x="8855040" y="2227320"/>
            <a:ext cx="106380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1000" b="1" spc="-1">
                <a:solidFill>
                  <a:srgbClr val="000000"/>
                </a:solidFill>
                <a:latin typeface="Arial"/>
              </a:rPr>
              <a:t>МУЖЧИНА/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МАЛЬЧИК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CustomShape 18"/>
          <p:cNvSpPr/>
          <p:nvPr/>
        </p:nvSpPr>
        <p:spPr>
          <a:xfrm>
            <a:off x="8077080" y="2743200"/>
            <a:ext cx="304920" cy="304920"/>
          </a:xfrm>
          <a:prstGeom prst="ellipse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3" name="CustomShape 19"/>
          <p:cNvSpPr/>
          <p:nvPr/>
        </p:nvSpPr>
        <p:spPr>
          <a:xfrm>
            <a:off x="8382000" y="2743200"/>
            <a:ext cx="457200" cy="304920"/>
          </a:xfrm>
          <a:custGeom>
            <a:avLst/>
            <a:gdLst/>
            <a:ahLst/>
            <a:cxnLst/>
            <a:rect l="0" t="0" r="r" b="b"/>
            <a:pathLst>
              <a:path w="1272" h="849">
                <a:moveTo>
                  <a:pt x="635" y="0"/>
                </a:moveTo>
                <a:lnTo>
                  <a:pt x="1271" y="848"/>
                </a:lnTo>
                <a:lnTo>
                  <a:pt x="0" y="848"/>
                </a:lnTo>
                <a:lnTo>
                  <a:pt x="635" y="0"/>
                </a:lnTo>
              </a:path>
            </a:pathLst>
          </a:cu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4" name="Line 20"/>
          <p:cNvSpPr/>
          <p:nvPr/>
        </p:nvSpPr>
        <p:spPr>
          <a:xfrm>
            <a:off x="8229720" y="274320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5" name="Line 21"/>
          <p:cNvSpPr/>
          <p:nvPr/>
        </p:nvSpPr>
        <p:spPr>
          <a:xfrm>
            <a:off x="8077080" y="2895480"/>
            <a:ext cx="30492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6" name="Line 22"/>
          <p:cNvSpPr/>
          <p:nvPr/>
        </p:nvSpPr>
        <p:spPr>
          <a:xfrm>
            <a:off x="8610600" y="274320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7" name="Line 23"/>
          <p:cNvSpPr/>
          <p:nvPr/>
        </p:nvSpPr>
        <p:spPr>
          <a:xfrm>
            <a:off x="8458320" y="2895480"/>
            <a:ext cx="30456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08" name="CustomShape 24"/>
          <p:cNvSpPr/>
          <p:nvPr/>
        </p:nvSpPr>
        <p:spPr>
          <a:xfrm>
            <a:off x="8915520" y="2666880"/>
            <a:ext cx="106344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1000" b="1" spc="-1">
                <a:solidFill>
                  <a:srgbClr val="000000"/>
                </a:solidFill>
                <a:latin typeface="Arial"/>
              </a:rPr>
              <a:t>УМЕРШИЕ: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ЖЕНЩИНА/    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МУЖЧИНА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CustomShape 25"/>
          <p:cNvSpPr/>
          <p:nvPr/>
        </p:nvSpPr>
        <p:spPr>
          <a:xfrm>
            <a:off x="7924800" y="3429000"/>
            <a:ext cx="304920" cy="304920"/>
          </a:xfrm>
          <a:prstGeom prst="ellipse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0" name="CustomShape 26"/>
          <p:cNvSpPr/>
          <p:nvPr/>
        </p:nvSpPr>
        <p:spPr>
          <a:xfrm>
            <a:off x="8458320" y="3429000"/>
            <a:ext cx="457200" cy="304920"/>
          </a:xfrm>
          <a:custGeom>
            <a:avLst/>
            <a:gdLst/>
            <a:ahLst/>
            <a:cxnLst/>
            <a:rect l="0" t="0" r="r" b="b"/>
            <a:pathLst>
              <a:path w="1272" h="849">
                <a:moveTo>
                  <a:pt x="635" y="0"/>
                </a:moveTo>
                <a:lnTo>
                  <a:pt x="1271" y="848"/>
                </a:lnTo>
                <a:lnTo>
                  <a:pt x="0" y="848"/>
                </a:lnTo>
                <a:lnTo>
                  <a:pt x="635" y="0"/>
                </a:lnTo>
              </a:path>
            </a:pathLst>
          </a:cu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1" name="CustomShape 27"/>
          <p:cNvSpPr/>
          <p:nvPr/>
        </p:nvSpPr>
        <p:spPr>
          <a:xfrm>
            <a:off x="8915520" y="3352680"/>
            <a:ext cx="144756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1000" b="1" spc="-1">
                <a:solidFill>
                  <a:srgbClr val="000000"/>
                </a:solidFill>
                <a:latin typeface="Arial"/>
              </a:rPr>
              <a:t>СИМВОЛИЧЕСКИЕ  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 ЛИЦА 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Line 28"/>
          <p:cNvSpPr/>
          <p:nvPr/>
        </p:nvSpPr>
        <p:spPr>
          <a:xfrm flipV="1">
            <a:off x="8077080" y="3200040"/>
            <a:ext cx="0" cy="2286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3" name="Line 29"/>
          <p:cNvSpPr/>
          <p:nvPr/>
        </p:nvSpPr>
        <p:spPr>
          <a:xfrm>
            <a:off x="8077080" y="3733920"/>
            <a:ext cx="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4" name="Line 30"/>
          <p:cNvSpPr/>
          <p:nvPr/>
        </p:nvSpPr>
        <p:spPr>
          <a:xfrm flipH="1">
            <a:off x="7772160" y="3581280"/>
            <a:ext cx="15228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5" name="Line 31"/>
          <p:cNvSpPr/>
          <p:nvPr/>
        </p:nvSpPr>
        <p:spPr>
          <a:xfrm>
            <a:off x="8229720" y="3581280"/>
            <a:ext cx="15228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6" name="Line 32"/>
          <p:cNvSpPr/>
          <p:nvPr/>
        </p:nvSpPr>
        <p:spPr>
          <a:xfrm flipH="1" flipV="1">
            <a:off x="7772160" y="3276360"/>
            <a:ext cx="15228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7" name="Line 33"/>
          <p:cNvSpPr/>
          <p:nvPr/>
        </p:nvSpPr>
        <p:spPr>
          <a:xfrm flipV="1">
            <a:off x="8229720" y="3276360"/>
            <a:ext cx="15228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8" name="Line 34"/>
          <p:cNvSpPr/>
          <p:nvPr/>
        </p:nvSpPr>
        <p:spPr>
          <a:xfrm flipH="1">
            <a:off x="7772160" y="3657600"/>
            <a:ext cx="15228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19" name="Line 35"/>
          <p:cNvSpPr/>
          <p:nvPr/>
        </p:nvSpPr>
        <p:spPr>
          <a:xfrm>
            <a:off x="8153400" y="3657600"/>
            <a:ext cx="15228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0" name="Line 36"/>
          <p:cNvSpPr/>
          <p:nvPr/>
        </p:nvSpPr>
        <p:spPr>
          <a:xfrm flipV="1">
            <a:off x="8762880" y="3428640"/>
            <a:ext cx="22860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1" name="Line 37"/>
          <p:cNvSpPr/>
          <p:nvPr/>
        </p:nvSpPr>
        <p:spPr>
          <a:xfrm flipH="1" flipV="1">
            <a:off x="8457960" y="3428640"/>
            <a:ext cx="15228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2" name="Line 38"/>
          <p:cNvSpPr/>
          <p:nvPr/>
        </p:nvSpPr>
        <p:spPr>
          <a:xfrm>
            <a:off x="8686920" y="3733920"/>
            <a:ext cx="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3" name="CustomShape 39"/>
          <p:cNvSpPr/>
          <p:nvPr/>
        </p:nvSpPr>
        <p:spPr>
          <a:xfrm>
            <a:off x="8305680" y="4038480"/>
            <a:ext cx="304920" cy="30492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4" name="CustomShape 40"/>
          <p:cNvSpPr/>
          <p:nvPr/>
        </p:nvSpPr>
        <p:spPr>
          <a:xfrm>
            <a:off x="8841360" y="4038480"/>
            <a:ext cx="104184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ru-RU" sz="1000" b="1" spc="-1">
                <a:solidFill>
                  <a:srgbClr val="000000"/>
                </a:solidFill>
                <a:latin typeface="Arial"/>
              </a:rPr>
              <a:t>  ЖИВОТНОЕ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Line 41"/>
          <p:cNvSpPr/>
          <p:nvPr/>
        </p:nvSpPr>
        <p:spPr>
          <a:xfrm>
            <a:off x="8153400" y="4648320"/>
            <a:ext cx="68580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6" name="Line 42"/>
          <p:cNvSpPr/>
          <p:nvPr/>
        </p:nvSpPr>
        <p:spPr>
          <a:xfrm>
            <a:off x="8382000" y="44956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7" name="Line 43"/>
          <p:cNvSpPr/>
          <p:nvPr/>
        </p:nvSpPr>
        <p:spPr>
          <a:xfrm>
            <a:off x="8610600" y="44956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28" name="CustomShape 44"/>
          <p:cNvSpPr/>
          <p:nvPr/>
        </p:nvSpPr>
        <p:spPr>
          <a:xfrm>
            <a:off x="8841360" y="4495680"/>
            <a:ext cx="100548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ru-RU" sz="1000" b="1" spc="-1">
                <a:solidFill>
                  <a:srgbClr val="000000"/>
                </a:solidFill>
                <a:latin typeface="Arial"/>
              </a:rPr>
              <a:t>  КОНФЛИКТ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Line 45"/>
          <p:cNvSpPr/>
          <p:nvPr/>
        </p:nvSpPr>
        <p:spPr>
          <a:xfrm>
            <a:off x="8153400" y="5105520"/>
            <a:ext cx="22860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0" name="Line 46"/>
          <p:cNvSpPr/>
          <p:nvPr/>
        </p:nvSpPr>
        <p:spPr>
          <a:xfrm>
            <a:off x="8382000" y="49528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1" name="Line 47"/>
          <p:cNvSpPr/>
          <p:nvPr/>
        </p:nvSpPr>
        <p:spPr>
          <a:xfrm>
            <a:off x="8610600" y="49528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2" name="Line 48"/>
          <p:cNvSpPr/>
          <p:nvPr/>
        </p:nvSpPr>
        <p:spPr>
          <a:xfrm>
            <a:off x="8610600" y="5105520"/>
            <a:ext cx="22860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3" name="CustomShape 49"/>
          <p:cNvSpPr/>
          <p:nvPr/>
        </p:nvSpPr>
        <p:spPr>
          <a:xfrm>
            <a:off x="8843160" y="4952880"/>
            <a:ext cx="1342012" cy="2484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ru-RU" sz="1000" b="1" spc="-1">
                <a:solidFill>
                  <a:srgbClr val="000000"/>
                </a:solidFill>
                <a:latin typeface="Arial"/>
              </a:rPr>
              <a:t>  РАЗРЫВ СВЯЗИ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Line 50"/>
          <p:cNvSpPr/>
          <p:nvPr/>
        </p:nvSpPr>
        <p:spPr>
          <a:xfrm>
            <a:off x="8382000" y="54100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5" name="Line 51"/>
          <p:cNvSpPr/>
          <p:nvPr/>
        </p:nvSpPr>
        <p:spPr>
          <a:xfrm flipV="1">
            <a:off x="8534280" y="540972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6" name="CustomShape 52"/>
          <p:cNvSpPr/>
          <p:nvPr/>
        </p:nvSpPr>
        <p:spPr>
          <a:xfrm>
            <a:off x="8843521" y="5410081"/>
            <a:ext cx="1276673" cy="4022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1000" b="1" spc="-1">
                <a:solidFill>
                  <a:srgbClr val="000000"/>
                </a:solidFill>
                <a:latin typeface="Arial"/>
              </a:rPr>
              <a:t>ПРИБЛИЖЕНИЕ/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УДАЛЕНИЕ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Line 53"/>
          <p:cNvSpPr/>
          <p:nvPr/>
        </p:nvSpPr>
        <p:spPr>
          <a:xfrm>
            <a:off x="8382000" y="6095880"/>
            <a:ext cx="15228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8" name="Line 54"/>
          <p:cNvSpPr/>
          <p:nvPr/>
        </p:nvSpPr>
        <p:spPr>
          <a:xfrm>
            <a:off x="8458320" y="6019920"/>
            <a:ext cx="0" cy="1522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39" name="Line 55"/>
          <p:cNvSpPr/>
          <p:nvPr/>
        </p:nvSpPr>
        <p:spPr>
          <a:xfrm>
            <a:off x="8382000" y="6248520"/>
            <a:ext cx="15228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40" name="Line 56"/>
          <p:cNvSpPr/>
          <p:nvPr/>
        </p:nvSpPr>
        <p:spPr>
          <a:xfrm>
            <a:off x="8305680" y="6400800"/>
            <a:ext cx="15264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41" name="Line 57"/>
          <p:cNvSpPr/>
          <p:nvPr/>
        </p:nvSpPr>
        <p:spPr>
          <a:xfrm>
            <a:off x="8382000" y="6324480"/>
            <a:ext cx="0" cy="1526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42" name="Line 58"/>
          <p:cNvSpPr/>
          <p:nvPr/>
        </p:nvSpPr>
        <p:spPr>
          <a:xfrm>
            <a:off x="8534280" y="6400800"/>
            <a:ext cx="15264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43" name="CustomShape 59"/>
          <p:cNvSpPr/>
          <p:nvPr/>
        </p:nvSpPr>
        <p:spPr>
          <a:xfrm>
            <a:off x="8689440" y="5791321"/>
            <a:ext cx="1506992" cy="71006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     ОТНОШЕНИЕ: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- ПОЛОЖИТЕЛЬНОЕ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- ОТРИЦАТЕЛЬНОЕ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r>
              <a:rPr lang="en-US" sz="1000" b="1" spc="-1">
                <a:solidFill>
                  <a:srgbClr val="000000"/>
                </a:solidFill>
                <a:latin typeface="Arial"/>
              </a:rPr>
              <a:t> - АМБИВАЛЕНТНОЕ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Line 60"/>
          <p:cNvSpPr/>
          <p:nvPr/>
        </p:nvSpPr>
        <p:spPr>
          <a:xfrm>
            <a:off x="5029320" y="3809880"/>
            <a:ext cx="1218960" cy="1828800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345" name="CustomShape 61"/>
          <p:cNvSpPr/>
          <p:nvPr/>
        </p:nvSpPr>
        <p:spPr>
          <a:xfrm rot="20659200">
            <a:off x="4795983" y="6017854"/>
            <a:ext cx="1819194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600" b="1" spc="-1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CustomShape 62"/>
          <p:cNvSpPr/>
          <p:nvPr/>
        </p:nvSpPr>
        <p:spPr>
          <a:xfrm>
            <a:off x="4572120" y="3429000"/>
            <a:ext cx="457200" cy="45720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59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>
            <a:extLst>
              <a:ext uri="{FF2B5EF4-FFF2-40B4-BE49-F238E27FC236}">
                <a16:creationId xmlns:a16="http://schemas.microsoft.com/office/drawing/2014/main" id="{6689096D-3FD8-4430-AD24-56F099CA731C}"/>
              </a:ext>
            </a:extLst>
          </p:cNvPr>
          <p:cNvSpPr/>
          <p:nvPr/>
        </p:nvSpPr>
        <p:spPr>
          <a:xfrm>
            <a:off x="2618728" y="89767"/>
            <a:ext cx="6828183" cy="6425689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92C3AECD-460F-411D-B8BA-0CC3A82AE5CA}"/>
              </a:ext>
            </a:extLst>
          </p:cNvPr>
          <p:cNvSpPr/>
          <p:nvPr/>
        </p:nvSpPr>
        <p:spPr>
          <a:xfrm flipH="1" flipV="1">
            <a:off x="5980552" y="89767"/>
            <a:ext cx="29536" cy="2773227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21847E28-F94F-4914-998D-C8EE8C0BE93D}"/>
              </a:ext>
            </a:extLst>
          </p:cNvPr>
          <p:cNvSpPr/>
          <p:nvPr/>
        </p:nvSpPr>
        <p:spPr>
          <a:xfrm flipH="1" flipV="1">
            <a:off x="6238688" y="3091594"/>
            <a:ext cx="3162760" cy="31761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9F7531C-D65E-4F5C-9B40-8A762F6CD896}"/>
              </a:ext>
            </a:extLst>
          </p:cNvPr>
          <p:cNvSpPr/>
          <p:nvPr/>
        </p:nvSpPr>
        <p:spPr>
          <a:xfrm>
            <a:off x="2618728" y="3086391"/>
            <a:ext cx="3162760" cy="5203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88DF2DAF-38AF-454B-86C4-9ACEF05536A6}"/>
              </a:ext>
            </a:extLst>
          </p:cNvPr>
          <p:cNvSpPr/>
          <p:nvPr/>
        </p:nvSpPr>
        <p:spPr>
          <a:xfrm rot="3404400">
            <a:off x="8060858" y="115401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076B37CE-176F-445A-A321-F74B6B233E6A}"/>
              </a:ext>
            </a:extLst>
          </p:cNvPr>
          <p:cNvSpPr/>
          <p:nvPr/>
        </p:nvSpPr>
        <p:spPr>
          <a:xfrm rot="19139400">
            <a:off x="2728957" y="684139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08F45F44-8135-430A-A243-95C91A75094B}"/>
              </a:ext>
            </a:extLst>
          </p:cNvPr>
          <p:cNvSpPr/>
          <p:nvPr/>
        </p:nvSpPr>
        <p:spPr>
          <a:xfrm>
            <a:off x="6010088" y="3320194"/>
            <a:ext cx="85912" cy="3195262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1" name="CustomShape 12">
            <a:extLst>
              <a:ext uri="{FF2B5EF4-FFF2-40B4-BE49-F238E27FC236}">
                <a16:creationId xmlns:a16="http://schemas.microsoft.com/office/drawing/2014/main" id="{B639B898-CBF6-46FD-9A15-568EB4E85659}"/>
              </a:ext>
            </a:extLst>
          </p:cNvPr>
          <p:cNvSpPr/>
          <p:nvPr/>
        </p:nvSpPr>
        <p:spPr>
          <a:xfrm rot="17968800">
            <a:off x="8819661" y="4956605"/>
            <a:ext cx="9532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stomShape 13">
            <a:extLst>
              <a:ext uri="{FF2B5EF4-FFF2-40B4-BE49-F238E27FC236}">
                <a16:creationId xmlns:a16="http://schemas.microsoft.com/office/drawing/2014/main" id="{0C71A826-E715-4B74-87FE-EBA6B03EBF1C}"/>
              </a:ext>
            </a:extLst>
          </p:cNvPr>
          <p:cNvSpPr/>
          <p:nvPr/>
        </p:nvSpPr>
        <p:spPr>
          <a:xfrm rot="2829477">
            <a:off x="1794986" y="5313684"/>
            <a:ext cx="2500751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, СОСЕДИ, ОСТАЛЬНЫЕ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Line 60">
            <a:extLst>
              <a:ext uri="{FF2B5EF4-FFF2-40B4-BE49-F238E27FC236}">
                <a16:creationId xmlns:a16="http://schemas.microsoft.com/office/drawing/2014/main" id="{A02347F1-8831-4DAD-99CB-35CC6B967221}"/>
              </a:ext>
            </a:extLst>
          </p:cNvPr>
          <p:cNvSpPr/>
          <p:nvPr/>
        </p:nvSpPr>
        <p:spPr>
          <a:xfrm flipH="1">
            <a:off x="5169375" y="3370135"/>
            <a:ext cx="784449" cy="3134913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57" name="CustomShape 61">
            <a:extLst>
              <a:ext uri="{FF2B5EF4-FFF2-40B4-BE49-F238E27FC236}">
                <a16:creationId xmlns:a16="http://schemas.microsoft.com/office/drawing/2014/main" id="{6B266228-CA75-45B2-9479-13469533F79C}"/>
              </a:ext>
            </a:extLst>
          </p:cNvPr>
          <p:cNvSpPr/>
          <p:nvPr/>
        </p:nvSpPr>
        <p:spPr>
          <a:xfrm>
            <a:off x="4747180" y="6527223"/>
            <a:ext cx="18054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DA16735-2816-40C3-A282-B7B2FDE5ACDA}"/>
              </a:ext>
            </a:extLst>
          </p:cNvPr>
          <p:cNvSpPr/>
          <p:nvPr/>
        </p:nvSpPr>
        <p:spPr>
          <a:xfrm>
            <a:off x="5738925" y="2896922"/>
            <a:ext cx="523679" cy="465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E46943E-C766-4E40-9CBB-6B56186719DB}"/>
              </a:ext>
            </a:extLst>
          </p:cNvPr>
          <p:cNvSpPr/>
          <p:nvPr/>
        </p:nvSpPr>
        <p:spPr>
          <a:xfrm>
            <a:off x="4415828" y="986390"/>
            <a:ext cx="581233" cy="59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A5AB9FE-44C6-464A-8B9E-2EB21D9C26C8}"/>
              </a:ext>
            </a:extLst>
          </p:cNvPr>
          <p:cNvSpPr/>
          <p:nvPr/>
        </p:nvSpPr>
        <p:spPr>
          <a:xfrm>
            <a:off x="6294424" y="1013936"/>
            <a:ext cx="436576" cy="484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8DA66B-A685-4DF0-AB92-C66E79358402}"/>
              </a:ext>
            </a:extLst>
          </p:cNvPr>
          <p:cNvSpPr/>
          <p:nvPr/>
        </p:nvSpPr>
        <p:spPr>
          <a:xfrm>
            <a:off x="6669493" y="1940880"/>
            <a:ext cx="432387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BE6B61-36CE-4225-9A15-DD6B1802344D}"/>
              </a:ext>
            </a:extLst>
          </p:cNvPr>
          <p:cNvSpPr/>
          <p:nvPr/>
        </p:nvSpPr>
        <p:spPr>
          <a:xfrm>
            <a:off x="6262604" y="2496659"/>
            <a:ext cx="562185" cy="524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75D380-83DD-4985-83C9-F539141B8024}"/>
              </a:ext>
            </a:extLst>
          </p:cNvPr>
          <p:cNvSpPr/>
          <p:nvPr/>
        </p:nvSpPr>
        <p:spPr>
          <a:xfrm>
            <a:off x="6733101" y="2660751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3E948-96CF-45A9-AF97-01BC89192570}"/>
              </a:ext>
            </a:extLst>
          </p:cNvPr>
          <p:cNvSpPr txBox="1"/>
          <p:nvPr/>
        </p:nvSpPr>
        <p:spPr>
          <a:xfrm>
            <a:off x="5518611" y="2926845"/>
            <a:ext cx="10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Катя,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6ECCE-3B37-4888-A44A-A0096388D758}"/>
              </a:ext>
            </a:extLst>
          </p:cNvPr>
          <p:cNvSpPr txBox="1"/>
          <p:nvPr/>
        </p:nvSpPr>
        <p:spPr>
          <a:xfrm>
            <a:off x="4338540" y="1099174"/>
            <a:ext cx="8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Мама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2291D3-B33D-421D-B882-E79825ECAB3A}"/>
              </a:ext>
            </a:extLst>
          </p:cNvPr>
          <p:cNvSpPr/>
          <p:nvPr/>
        </p:nvSpPr>
        <p:spPr>
          <a:xfrm>
            <a:off x="7656760" y="381919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410187-BC2B-4652-AA89-22DA28F6885C}"/>
              </a:ext>
            </a:extLst>
          </p:cNvPr>
          <p:cNvSpPr/>
          <p:nvPr/>
        </p:nvSpPr>
        <p:spPr>
          <a:xfrm>
            <a:off x="7817986" y="5802699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9EF880-C9D9-460E-8044-6725F80B8390}"/>
              </a:ext>
            </a:extLst>
          </p:cNvPr>
          <p:cNvSpPr/>
          <p:nvPr/>
        </p:nvSpPr>
        <p:spPr>
          <a:xfrm>
            <a:off x="6848774" y="365718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32427-97B1-42CA-B280-FA8C6BE5E14C}"/>
              </a:ext>
            </a:extLst>
          </p:cNvPr>
          <p:cNvSpPr txBox="1"/>
          <p:nvPr/>
        </p:nvSpPr>
        <p:spPr>
          <a:xfrm>
            <a:off x="6173580" y="1181193"/>
            <a:ext cx="8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7099E-FD22-44B9-AEF5-58D604A9925A}"/>
              </a:ext>
            </a:extLst>
          </p:cNvPr>
          <p:cNvSpPr txBox="1"/>
          <p:nvPr/>
        </p:nvSpPr>
        <p:spPr>
          <a:xfrm>
            <a:off x="6449578" y="1907681"/>
            <a:ext cx="160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Бабушка (77)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A342A-D09C-4B1E-B7CB-4D6718B3C5BB}"/>
              </a:ext>
            </a:extLst>
          </p:cNvPr>
          <p:cNvSpPr txBox="1"/>
          <p:nvPr/>
        </p:nvSpPr>
        <p:spPr>
          <a:xfrm>
            <a:off x="6272095" y="2547506"/>
            <a:ext cx="7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Тетя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04C753-CA12-4220-AE96-3B1C57CB4B36}"/>
              </a:ext>
            </a:extLst>
          </p:cNvPr>
          <p:cNvSpPr txBox="1"/>
          <p:nvPr/>
        </p:nvSpPr>
        <p:spPr>
          <a:xfrm>
            <a:off x="6801149" y="2673154"/>
            <a:ext cx="30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C7C596D-F8B7-46F5-A1F9-65BFB618D5D9}"/>
              </a:ext>
            </a:extLst>
          </p:cNvPr>
          <p:cNvSpPr/>
          <p:nvPr/>
        </p:nvSpPr>
        <p:spPr>
          <a:xfrm>
            <a:off x="5113111" y="374834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4F6A51B8-F157-4DA8-B253-F1C417E2C945}"/>
              </a:ext>
            </a:extLst>
          </p:cNvPr>
          <p:cNvSpPr/>
          <p:nvPr/>
        </p:nvSpPr>
        <p:spPr>
          <a:xfrm>
            <a:off x="3678819" y="4450511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581074-871F-4994-9134-3FA6C1DAA21D}"/>
              </a:ext>
            </a:extLst>
          </p:cNvPr>
          <p:cNvSpPr/>
          <p:nvPr/>
        </p:nvSpPr>
        <p:spPr>
          <a:xfrm>
            <a:off x="4688960" y="374833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10B69A1-5EE8-43A7-8BC8-E15D883CDB3D}"/>
              </a:ext>
            </a:extLst>
          </p:cNvPr>
          <p:cNvSpPr/>
          <p:nvPr/>
        </p:nvSpPr>
        <p:spPr>
          <a:xfrm>
            <a:off x="7249874" y="533060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7020EF-836F-41CA-ACC6-225EA5F94CA0}"/>
              </a:ext>
            </a:extLst>
          </p:cNvPr>
          <p:cNvSpPr txBox="1"/>
          <p:nvPr/>
        </p:nvSpPr>
        <p:spPr>
          <a:xfrm>
            <a:off x="3791950" y="3449860"/>
            <a:ext cx="106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00A8546-4D20-445B-84E4-A44958CB004F}"/>
              </a:ext>
            </a:extLst>
          </p:cNvPr>
          <p:cNvSpPr/>
          <p:nvPr/>
        </p:nvSpPr>
        <p:spPr>
          <a:xfrm>
            <a:off x="4952667" y="2477913"/>
            <a:ext cx="675110" cy="48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3AE23-821F-4118-A6BF-8FD36AC207F5}"/>
              </a:ext>
            </a:extLst>
          </p:cNvPr>
          <p:cNvSpPr txBox="1"/>
          <p:nvPr/>
        </p:nvSpPr>
        <p:spPr>
          <a:xfrm>
            <a:off x="4809582" y="2547506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Пушин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98995-8FA0-4308-AC25-3B6316A1F737}"/>
              </a:ext>
            </a:extLst>
          </p:cNvPr>
          <p:cNvSpPr txBox="1"/>
          <p:nvPr/>
        </p:nvSpPr>
        <p:spPr>
          <a:xfrm>
            <a:off x="7153470" y="678050"/>
            <a:ext cx="80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Дядя Петя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8DF58FD-59F0-8C5D-5BFC-CE88B20C51A2}"/>
              </a:ext>
            </a:extLst>
          </p:cNvPr>
          <p:cNvSpPr/>
          <p:nvPr/>
        </p:nvSpPr>
        <p:spPr>
          <a:xfrm>
            <a:off x="5073252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0CB7600-3946-F383-9463-337ACCC1917D}"/>
              </a:ext>
            </a:extLst>
          </p:cNvPr>
          <p:cNvSpPr/>
          <p:nvPr/>
        </p:nvSpPr>
        <p:spPr>
          <a:xfrm>
            <a:off x="4667307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4A060D-6B03-E55B-AF9C-BC6DF5E8855C}"/>
              </a:ext>
            </a:extLst>
          </p:cNvPr>
          <p:cNvSpPr txBox="1"/>
          <p:nvPr/>
        </p:nvSpPr>
        <p:spPr>
          <a:xfrm>
            <a:off x="7663635" y="3770032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113514-6DE8-A00B-F9E9-67D3A1A5E498}"/>
              </a:ext>
            </a:extLst>
          </p:cNvPr>
          <p:cNvSpPr txBox="1"/>
          <p:nvPr/>
        </p:nvSpPr>
        <p:spPr>
          <a:xfrm>
            <a:off x="6522855" y="3535208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Уч. биологии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1059B-A768-F40B-795F-4B4558B083C4}"/>
              </a:ext>
            </a:extLst>
          </p:cNvPr>
          <p:cNvSpPr txBox="1"/>
          <p:nvPr/>
        </p:nvSpPr>
        <p:spPr>
          <a:xfrm>
            <a:off x="7750973" y="5807360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Класс. рук-ль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84E82D13-EEDA-68BB-9949-397C09DE3D81}"/>
              </a:ext>
            </a:extLst>
          </p:cNvPr>
          <p:cNvSpPr/>
          <p:nvPr/>
        </p:nvSpPr>
        <p:spPr>
          <a:xfrm>
            <a:off x="5627777" y="487803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6D9675-7CEE-BEAF-963F-DC7FFED4092D}"/>
              </a:ext>
            </a:extLst>
          </p:cNvPr>
          <p:cNvSpPr txBox="1"/>
          <p:nvPr/>
        </p:nvSpPr>
        <p:spPr>
          <a:xfrm>
            <a:off x="5458670" y="5178274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Психолог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FDCB5-187A-D774-5BD1-0C6A09C16CD7}"/>
              </a:ext>
            </a:extLst>
          </p:cNvPr>
          <p:cNvSpPr txBox="1"/>
          <p:nvPr/>
        </p:nvSpPr>
        <p:spPr>
          <a:xfrm>
            <a:off x="4567412" y="4485007"/>
            <a:ext cx="13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из старой школы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17628-DBA0-7C2F-D500-4C8F335D1CA9}"/>
              </a:ext>
            </a:extLst>
          </p:cNvPr>
          <p:cNvSpPr txBox="1"/>
          <p:nvPr/>
        </p:nvSpPr>
        <p:spPr>
          <a:xfrm>
            <a:off x="4075465" y="3689066"/>
            <a:ext cx="10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с танцев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80CAF8-D08D-85CE-B152-B7CF229032C4}"/>
              </a:ext>
            </a:extLst>
          </p:cNvPr>
          <p:cNvSpPr txBox="1"/>
          <p:nvPr/>
        </p:nvSpPr>
        <p:spPr>
          <a:xfrm>
            <a:off x="3570918" y="4871428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Вася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7FC1-209F-C596-65BB-C5D740BDFBD6}"/>
              </a:ext>
            </a:extLst>
          </p:cNvPr>
          <p:cNvSpPr txBox="1"/>
          <p:nvPr/>
        </p:nvSpPr>
        <p:spPr>
          <a:xfrm>
            <a:off x="5182787" y="1803341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Улитки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9A57FD-C3E3-4F94-7682-1E08213CCF76}"/>
              </a:ext>
            </a:extLst>
          </p:cNvPr>
          <p:cNvSpPr/>
          <p:nvPr/>
        </p:nvSpPr>
        <p:spPr>
          <a:xfrm>
            <a:off x="5417245" y="2090555"/>
            <a:ext cx="532489" cy="322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9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>
            <a:extLst>
              <a:ext uri="{FF2B5EF4-FFF2-40B4-BE49-F238E27FC236}">
                <a16:creationId xmlns:a16="http://schemas.microsoft.com/office/drawing/2014/main" id="{6689096D-3FD8-4430-AD24-56F099CA731C}"/>
              </a:ext>
            </a:extLst>
          </p:cNvPr>
          <p:cNvSpPr/>
          <p:nvPr/>
        </p:nvSpPr>
        <p:spPr>
          <a:xfrm>
            <a:off x="2618728" y="89767"/>
            <a:ext cx="6828183" cy="6425689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92C3AECD-460F-411D-B8BA-0CC3A82AE5CA}"/>
              </a:ext>
            </a:extLst>
          </p:cNvPr>
          <p:cNvSpPr/>
          <p:nvPr/>
        </p:nvSpPr>
        <p:spPr>
          <a:xfrm flipH="1" flipV="1">
            <a:off x="5980552" y="89767"/>
            <a:ext cx="29536" cy="2773227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21847E28-F94F-4914-998D-C8EE8C0BE93D}"/>
              </a:ext>
            </a:extLst>
          </p:cNvPr>
          <p:cNvSpPr/>
          <p:nvPr/>
        </p:nvSpPr>
        <p:spPr>
          <a:xfrm flipH="1" flipV="1">
            <a:off x="6238688" y="3091594"/>
            <a:ext cx="3162760" cy="31761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9F7531C-D65E-4F5C-9B40-8A762F6CD896}"/>
              </a:ext>
            </a:extLst>
          </p:cNvPr>
          <p:cNvSpPr/>
          <p:nvPr/>
        </p:nvSpPr>
        <p:spPr>
          <a:xfrm>
            <a:off x="2618728" y="3086391"/>
            <a:ext cx="3162760" cy="5203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88DF2DAF-38AF-454B-86C4-9ACEF05536A6}"/>
              </a:ext>
            </a:extLst>
          </p:cNvPr>
          <p:cNvSpPr/>
          <p:nvPr/>
        </p:nvSpPr>
        <p:spPr>
          <a:xfrm rot="3404400">
            <a:off x="8060858" y="115401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076B37CE-176F-445A-A321-F74B6B233E6A}"/>
              </a:ext>
            </a:extLst>
          </p:cNvPr>
          <p:cNvSpPr/>
          <p:nvPr/>
        </p:nvSpPr>
        <p:spPr>
          <a:xfrm rot="19139400">
            <a:off x="2728957" y="684139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08F45F44-8135-430A-A243-95C91A75094B}"/>
              </a:ext>
            </a:extLst>
          </p:cNvPr>
          <p:cNvSpPr/>
          <p:nvPr/>
        </p:nvSpPr>
        <p:spPr>
          <a:xfrm>
            <a:off x="6010088" y="3320194"/>
            <a:ext cx="85912" cy="3195262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1" name="CustomShape 12">
            <a:extLst>
              <a:ext uri="{FF2B5EF4-FFF2-40B4-BE49-F238E27FC236}">
                <a16:creationId xmlns:a16="http://schemas.microsoft.com/office/drawing/2014/main" id="{B639B898-CBF6-46FD-9A15-568EB4E85659}"/>
              </a:ext>
            </a:extLst>
          </p:cNvPr>
          <p:cNvSpPr/>
          <p:nvPr/>
        </p:nvSpPr>
        <p:spPr>
          <a:xfrm rot="17968800">
            <a:off x="8819661" y="4956605"/>
            <a:ext cx="9532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stomShape 13">
            <a:extLst>
              <a:ext uri="{FF2B5EF4-FFF2-40B4-BE49-F238E27FC236}">
                <a16:creationId xmlns:a16="http://schemas.microsoft.com/office/drawing/2014/main" id="{0C71A826-E715-4B74-87FE-EBA6B03EBF1C}"/>
              </a:ext>
            </a:extLst>
          </p:cNvPr>
          <p:cNvSpPr/>
          <p:nvPr/>
        </p:nvSpPr>
        <p:spPr>
          <a:xfrm rot="2829477">
            <a:off x="1794986" y="5313684"/>
            <a:ext cx="2500751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, СОСЕДИ, ОСТАЛЬНЫЕ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Line 60">
            <a:extLst>
              <a:ext uri="{FF2B5EF4-FFF2-40B4-BE49-F238E27FC236}">
                <a16:creationId xmlns:a16="http://schemas.microsoft.com/office/drawing/2014/main" id="{A02347F1-8831-4DAD-99CB-35CC6B967221}"/>
              </a:ext>
            </a:extLst>
          </p:cNvPr>
          <p:cNvSpPr/>
          <p:nvPr/>
        </p:nvSpPr>
        <p:spPr>
          <a:xfrm flipH="1">
            <a:off x="5169375" y="3370135"/>
            <a:ext cx="784449" cy="3134913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57" name="CustomShape 61">
            <a:extLst>
              <a:ext uri="{FF2B5EF4-FFF2-40B4-BE49-F238E27FC236}">
                <a16:creationId xmlns:a16="http://schemas.microsoft.com/office/drawing/2014/main" id="{6B266228-CA75-45B2-9479-13469533F79C}"/>
              </a:ext>
            </a:extLst>
          </p:cNvPr>
          <p:cNvSpPr/>
          <p:nvPr/>
        </p:nvSpPr>
        <p:spPr>
          <a:xfrm>
            <a:off x="4747180" y="6527223"/>
            <a:ext cx="18054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DA16735-2816-40C3-A282-B7B2FDE5ACDA}"/>
              </a:ext>
            </a:extLst>
          </p:cNvPr>
          <p:cNvSpPr/>
          <p:nvPr/>
        </p:nvSpPr>
        <p:spPr>
          <a:xfrm>
            <a:off x="5738925" y="2896922"/>
            <a:ext cx="523679" cy="465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E46943E-C766-4E40-9CBB-6B56186719DB}"/>
              </a:ext>
            </a:extLst>
          </p:cNvPr>
          <p:cNvSpPr/>
          <p:nvPr/>
        </p:nvSpPr>
        <p:spPr>
          <a:xfrm>
            <a:off x="4415828" y="986390"/>
            <a:ext cx="581233" cy="59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A5AB9FE-44C6-464A-8B9E-2EB21D9C26C8}"/>
              </a:ext>
            </a:extLst>
          </p:cNvPr>
          <p:cNvSpPr/>
          <p:nvPr/>
        </p:nvSpPr>
        <p:spPr>
          <a:xfrm>
            <a:off x="6294424" y="1013936"/>
            <a:ext cx="436576" cy="484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8DA66B-A685-4DF0-AB92-C66E79358402}"/>
              </a:ext>
            </a:extLst>
          </p:cNvPr>
          <p:cNvSpPr/>
          <p:nvPr/>
        </p:nvSpPr>
        <p:spPr>
          <a:xfrm>
            <a:off x="6669493" y="1940880"/>
            <a:ext cx="432387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BE6B61-36CE-4225-9A15-DD6B1802344D}"/>
              </a:ext>
            </a:extLst>
          </p:cNvPr>
          <p:cNvSpPr/>
          <p:nvPr/>
        </p:nvSpPr>
        <p:spPr>
          <a:xfrm>
            <a:off x="6262604" y="2496659"/>
            <a:ext cx="562185" cy="524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75D380-83DD-4985-83C9-F539141B8024}"/>
              </a:ext>
            </a:extLst>
          </p:cNvPr>
          <p:cNvSpPr/>
          <p:nvPr/>
        </p:nvSpPr>
        <p:spPr>
          <a:xfrm>
            <a:off x="6733101" y="2660751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D648DBE4-F9DE-40F4-8EE9-E4836AA715E1}"/>
              </a:ext>
            </a:extLst>
          </p:cNvPr>
          <p:cNvSpPr/>
          <p:nvPr/>
        </p:nvSpPr>
        <p:spPr>
          <a:xfrm>
            <a:off x="7595530" y="2507398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3E948-96CF-45A9-AF97-01BC89192570}"/>
              </a:ext>
            </a:extLst>
          </p:cNvPr>
          <p:cNvSpPr txBox="1"/>
          <p:nvPr/>
        </p:nvSpPr>
        <p:spPr>
          <a:xfrm>
            <a:off x="5518611" y="2926845"/>
            <a:ext cx="10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Катя,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6ECCE-3B37-4888-A44A-A0096388D758}"/>
              </a:ext>
            </a:extLst>
          </p:cNvPr>
          <p:cNvSpPr txBox="1"/>
          <p:nvPr/>
        </p:nvSpPr>
        <p:spPr>
          <a:xfrm>
            <a:off x="4338540" y="1099174"/>
            <a:ext cx="8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Мама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2291D3-B33D-421D-B882-E79825ECAB3A}"/>
              </a:ext>
            </a:extLst>
          </p:cNvPr>
          <p:cNvSpPr/>
          <p:nvPr/>
        </p:nvSpPr>
        <p:spPr>
          <a:xfrm>
            <a:off x="7656760" y="381919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410187-BC2B-4652-AA89-22DA28F6885C}"/>
              </a:ext>
            </a:extLst>
          </p:cNvPr>
          <p:cNvSpPr/>
          <p:nvPr/>
        </p:nvSpPr>
        <p:spPr>
          <a:xfrm>
            <a:off x="7817986" y="5802699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9EF880-C9D9-460E-8044-6725F80B8390}"/>
              </a:ext>
            </a:extLst>
          </p:cNvPr>
          <p:cNvSpPr/>
          <p:nvPr/>
        </p:nvSpPr>
        <p:spPr>
          <a:xfrm>
            <a:off x="6848774" y="365718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32427-97B1-42CA-B280-FA8C6BE5E14C}"/>
              </a:ext>
            </a:extLst>
          </p:cNvPr>
          <p:cNvSpPr txBox="1"/>
          <p:nvPr/>
        </p:nvSpPr>
        <p:spPr>
          <a:xfrm>
            <a:off x="6173580" y="1181193"/>
            <a:ext cx="8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7099E-FD22-44B9-AEF5-58D604A9925A}"/>
              </a:ext>
            </a:extLst>
          </p:cNvPr>
          <p:cNvSpPr txBox="1"/>
          <p:nvPr/>
        </p:nvSpPr>
        <p:spPr>
          <a:xfrm>
            <a:off x="6449578" y="1907681"/>
            <a:ext cx="160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Бабушка (77)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A342A-D09C-4B1E-B7CB-4D6718B3C5BB}"/>
              </a:ext>
            </a:extLst>
          </p:cNvPr>
          <p:cNvSpPr txBox="1"/>
          <p:nvPr/>
        </p:nvSpPr>
        <p:spPr>
          <a:xfrm>
            <a:off x="6272095" y="2547506"/>
            <a:ext cx="7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Тетя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04C753-CA12-4220-AE96-3B1C57CB4B36}"/>
              </a:ext>
            </a:extLst>
          </p:cNvPr>
          <p:cNvSpPr txBox="1"/>
          <p:nvPr/>
        </p:nvSpPr>
        <p:spPr>
          <a:xfrm>
            <a:off x="6801149" y="2673154"/>
            <a:ext cx="30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C7C596D-F8B7-46F5-A1F9-65BFB618D5D9}"/>
              </a:ext>
            </a:extLst>
          </p:cNvPr>
          <p:cNvSpPr/>
          <p:nvPr/>
        </p:nvSpPr>
        <p:spPr>
          <a:xfrm>
            <a:off x="5113111" y="374834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4F6A51B8-F157-4DA8-B253-F1C417E2C945}"/>
              </a:ext>
            </a:extLst>
          </p:cNvPr>
          <p:cNvSpPr/>
          <p:nvPr/>
        </p:nvSpPr>
        <p:spPr>
          <a:xfrm>
            <a:off x="3678819" y="4450511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581074-871F-4994-9134-3FA6C1DAA21D}"/>
              </a:ext>
            </a:extLst>
          </p:cNvPr>
          <p:cNvSpPr/>
          <p:nvPr/>
        </p:nvSpPr>
        <p:spPr>
          <a:xfrm>
            <a:off x="4688960" y="374833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14BAC700-8592-4F4E-9BD9-D727D8D2BF0E}"/>
              </a:ext>
            </a:extLst>
          </p:cNvPr>
          <p:cNvSpPr/>
          <p:nvPr/>
        </p:nvSpPr>
        <p:spPr>
          <a:xfrm>
            <a:off x="8328554" y="356920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10B69A1-5EE8-43A7-8BC8-E15D883CDB3D}"/>
              </a:ext>
            </a:extLst>
          </p:cNvPr>
          <p:cNvSpPr/>
          <p:nvPr/>
        </p:nvSpPr>
        <p:spPr>
          <a:xfrm>
            <a:off x="7249874" y="533060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3AC0F6-A323-4E8F-BBB9-D06786BDB019}"/>
              </a:ext>
            </a:extLst>
          </p:cNvPr>
          <p:cNvCxnSpPr>
            <a:stCxn id="10" idx="1"/>
            <a:endCxn id="10" idx="4"/>
          </p:cNvCxnSpPr>
          <p:nvPr/>
        </p:nvCxnSpPr>
        <p:spPr>
          <a:xfrm>
            <a:off x="7697252" y="2740230"/>
            <a:ext cx="305164" cy="23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F06DB3E-8D6E-4936-A418-823F31F752EE}"/>
              </a:ext>
            </a:extLst>
          </p:cNvPr>
          <p:cNvCxnSpPr>
            <a:cxnSpLocks/>
          </p:cNvCxnSpPr>
          <p:nvPr/>
        </p:nvCxnSpPr>
        <p:spPr>
          <a:xfrm flipV="1">
            <a:off x="7597802" y="2748117"/>
            <a:ext cx="339818" cy="21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54B9-63AD-45A7-8B1B-E1EEC4744123}"/>
              </a:ext>
            </a:extLst>
          </p:cNvPr>
          <p:cNvSpPr txBox="1"/>
          <p:nvPr/>
        </p:nvSpPr>
        <p:spPr>
          <a:xfrm>
            <a:off x="7541370" y="2267068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Дедушка</a:t>
            </a:r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1298AFAA-F8DB-4F2D-BBAE-846DBC44A280}"/>
              </a:ext>
            </a:extLst>
          </p:cNvPr>
          <p:cNvSpPr/>
          <p:nvPr/>
        </p:nvSpPr>
        <p:spPr>
          <a:xfrm>
            <a:off x="3829538" y="307281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7020EF-836F-41CA-ACC6-225EA5F94CA0}"/>
              </a:ext>
            </a:extLst>
          </p:cNvPr>
          <p:cNvSpPr txBox="1"/>
          <p:nvPr/>
        </p:nvSpPr>
        <p:spPr>
          <a:xfrm>
            <a:off x="3791950" y="3449860"/>
            <a:ext cx="106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00A8546-4D20-445B-84E4-A44958CB004F}"/>
              </a:ext>
            </a:extLst>
          </p:cNvPr>
          <p:cNvSpPr/>
          <p:nvPr/>
        </p:nvSpPr>
        <p:spPr>
          <a:xfrm>
            <a:off x="4952667" y="2477913"/>
            <a:ext cx="675110" cy="48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3AE23-821F-4118-A6BF-8FD36AC207F5}"/>
              </a:ext>
            </a:extLst>
          </p:cNvPr>
          <p:cNvSpPr txBox="1"/>
          <p:nvPr/>
        </p:nvSpPr>
        <p:spPr>
          <a:xfrm>
            <a:off x="4809582" y="2547506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Пушин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98995-8FA0-4308-AC25-3B6316A1F737}"/>
              </a:ext>
            </a:extLst>
          </p:cNvPr>
          <p:cNvSpPr txBox="1"/>
          <p:nvPr/>
        </p:nvSpPr>
        <p:spPr>
          <a:xfrm>
            <a:off x="7153470" y="678050"/>
            <a:ext cx="80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Дядя Петя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0A8F8CC5-222F-85FC-7FAB-5C57542243B9}"/>
              </a:ext>
            </a:extLst>
          </p:cNvPr>
          <p:cNvSpPr/>
          <p:nvPr/>
        </p:nvSpPr>
        <p:spPr>
          <a:xfrm>
            <a:off x="7179126" y="451081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8DF58FD-59F0-8C5D-5BFC-CE88B20C51A2}"/>
              </a:ext>
            </a:extLst>
          </p:cNvPr>
          <p:cNvSpPr/>
          <p:nvPr/>
        </p:nvSpPr>
        <p:spPr>
          <a:xfrm>
            <a:off x="5073252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0CB7600-3946-F383-9463-337ACCC1917D}"/>
              </a:ext>
            </a:extLst>
          </p:cNvPr>
          <p:cNvSpPr/>
          <p:nvPr/>
        </p:nvSpPr>
        <p:spPr>
          <a:xfrm>
            <a:off x="4667307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4A060D-6B03-E55B-AF9C-BC6DF5E8855C}"/>
              </a:ext>
            </a:extLst>
          </p:cNvPr>
          <p:cNvSpPr txBox="1"/>
          <p:nvPr/>
        </p:nvSpPr>
        <p:spPr>
          <a:xfrm>
            <a:off x="7663635" y="3770032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113514-6DE8-A00B-F9E9-67D3A1A5E498}"/>
              </a:ext>
            </a:extLst>
          </p:cNvPr>
          <p:cNvSpPr txBox="1"/>
          <p:nvPr/>
        </p:nvSpPr>
        <p:spPr>
          <a:xfrm>
            <a:off x="6522855" y="3535208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Уч. биологии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1059B-A768-F40B-795F-4B4558B083C4}"/>
              </a:ext>
            </a:extLst>
          </p:cNvPr>
          <p:cNvSpPr txBox="1"/>
          <p:nvPr/>
        </p:nvSpPr>
        <p:spPr>
          <a:xfrm>
            <a:off x="7750973" y="5807360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Класс. рук-ль</a:t>
            </a:r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5DB7E9D-926E-D1BA-9986-93954259ECBD}"/>
              </a:ext>
            </a:extLst>
          </p:cNvPr>
          <p:cNvSpPr/>
          <p:nvPr/>
        </p:nvSpPr>
        <p:spPr>
          <a:xfrm>
            <a:off x="4997061" y="302869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0A728-AD52-6380-2804-6FF5046BDBB0}"/>
              </a:ext>
            </a:extLst>
          </p:cNvPr>
          <p:cNvSpPr txBox="1"/>
          <p:nvPr/>
        </p:nvSpPr>
        <p:spPr>
          <a:xfrm>
            <a:off x="2831137" y="3505066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Ася Казанцева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84E82D13-EEDA-68BB-9949-397C09DE3D81}"/>
              </a:ext>
            </a:extLst>
          </p:cNvPr>
          <p:cNvSpPr/>
          <p:nvPr/>
        </p:nvSpPr>
        <p:spPr>
          <a:xfrm>
            <a:off x="5627777" y="487803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6D9675-7CEE-BEAF-963F-DC7FFED4092D}"/>
              </a:ext>
            </a:extLst>
          </p:cNvPr>
          <p:cNvSpPr txBox="1"/>
          <p:nvPr/>
        </p:nvSpPr>
        <p:spPr>
          <a:xfrm>
            <a:off x="5458670" y="5178274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Психолог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FDCB5-187A-D774-5BD1-0C6A09C16CD7}"/>
              </a:ext>
            </a:extLst>
          </p:cNvPr>
          <p:cNvSpPr txBox="1"/>
          <p:nvPr/>
        </p:nvSpPr>
        <p:spPr>
          <a:xfrm>
            <a:off x="4567412" y="4485007"/>
            <a:ext cx="13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из старой школы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17628-DBA0-7C2F-D500-4C8F335D1CA9}"/>
              </a:ext>
            </a:extLst>
          </p:cNvPr>
          <p:cNvSpPr txBox="1"/>
          <p:nvPr/>
        </p:nvSpPr>
        <p:spPr>
          <a:xfrm>
            <a:off x="4075465" y="3689066"/>
            <a:ext cx="10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с танцев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80CAF8-D08D-85CE-B152-B7CF229032C4}"/>
              </a:ext>
            </a:extLst>
          </p:cNvPr>
          <p:cNvSpPr txBox="1"/>
          <p:nvPr/>
        </p:nvSpPr>
        <p:spPr>
          <a:xfrm>
            <a:off x="3570918" y="4871428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Вася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7FC1-209F-C596-65BB-C5D740BDFBD6}"/>
              </a:ext>
            </a:extLst>
          </p:cNvPr>
          <p:cNvSpPr txBox="1"/>
          <p:nvPr/>
        </p:nvSpPr>
        <p:spPr>
          <a:xfrm>
            <a:off x="5182787" y="1803341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Улитки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9A57FD-C3E3-4F94-7682-1E08213CCF76}"/>
              </a:ext>
            </a:extLst>
          </p:cNvPr>
          <p:cNvSpPr/>
          <p:nvPr/>
        </p:nvSpPr>
        <p:spPr>
          <a:xfrm>
            <a:off x="5417245" y="2090555"/>
            <a:ext cx="532489" cy="322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6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>
            <a:extLst>
              <a:ext uri="{FF2B5EF4-FFF2-40B4-BE49-F238E27FC236}">
                <a16:creationId xmlns:a16="http://schemas.microsoft.com/office/drawing/2014/main" id="{6689096D-3FD8-4430-AD24-56F099CA731C}"/>
              </a:ext>
            </a:extLst>
          </p:cNvPr>
          <p:cNvSpPr/>
          <p:nvPr/>
        </p:nvSpPr>
        <p:spPr>
          <a:xfrm>
            <a:off x="2618728" y="89767"/>
            <a:ext cx="6828183" cy="6425689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92C3AECD-460F-411D-B8BA-0CC3A82AE5CA}"/>
              </a:ext>
            </a:extLst>
          </p:cNvPr>
          <p:cNvSpPr/>
          <p:nvPr/>
        </p:nvSpPr>
        <p:spPr>
          <a:xfrm flipH="1" flipV="1">
            <a:off x="5980552" y="89767"/>
            <a:ext cx="29536" cy="2773227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21847E28-F94F-4914-998D-C8EE8C0BE93D}"/>
              </a:ext>
            </a:extLst>
          </p:cNvPr>
          <p:cNvSpPr/>
          <p:nvPr/>
        </p:nvSpPr>
        <p:spPr>
          <a:xfrm flipH="1" flipV="1">
            <a:off x="6238688" y="3091594"/>
            <a:ext cx="3162760" cy="31761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9F7531C-D65E-4F5C-9B40-8A762F6CD896}"/>
              </a:ext>
            </a:extLst>
          </p:cNvPr>
          <p:cNvSpPr/>
          <p:nvPr/>
        </p:nvSpPr>
        <p:spPr>
          <a:xfrm>
            <a:off x="2618728" y="3086391"/>
            <a:ext cx="3162760" cy="5203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88DF2DAF-38AF-454B-86C4-9ACEF05536A6}"/>
              </a:ext>
            </a:extLst>
          </p:cNvPr>
          <p:cNvSpPr/>
          <p:nvPr/>
        </p:nvSpPr>
        <p:spPr>
          <a:xfrm rot="3404400">
            <a:off x="8060858" y="115401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076B37CE-176F-445A-A321-F74B6B233E6A}"/>
              </a:ext>
            </a:extLst>
          </p:cNvPr>
          <p:cNvSpPr/>
          <p:nvPr/>
        </p:nvSpPr>
        <p:spPr>
          <a:xfrm rot="19139400">
            <a:off x="2728957" y="684139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08F45F44-8135-430A-A243-95C91A75094B}"/>
              </a:ext>
            </a:extLst>
          </p:cNvPr>
          <p:cNvSpPr/>
          <p:nvPr/>
        </p:nvSpPr>
        <p:spPr>
          <a:xfrm>
            <a:off x="6010088" y="3320194"/>
            <a:ext cx="85912" cy="3195262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1" name="CustomShape 12">
            <a:extLst>
              <a:ext uri="{FF2B5EF4-FFF2-40B4-BE49-F238E27FC236}">
                <a16:creationId xmlns:a16="http://schemas.microsoft.com/office/drawing/2014/main" id="{B639B898-CBF6-46FD-9A15-568EB4E85659}"/>
              </a:ext>
            </a:extLst>
          </p:cNvPr>
          <p:cNvSpPr/>
          <p:nvPr/>
        </p:nvSpPr>
        <p:spPr>
          <a:xfrm rot="17968800">
            <a:off x="8819661" y="4956605"/>
            <a:ext cx="9532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stomShape 13">
            <a:extLst>
              <a:ext uri="{FF2B5EF4-FFF2-40B4-BE49-F238E27FC236}">
                <a16:creationId xmlns:a16="http://schemas.microsoft.com/office/drawing/2014/main" id="{0C71A826-E715-4B74-87FE-EBA6B03EBF1C}"/>
              </a:ext>
            </a:extLst>
          </p:cNvPr>
          <p:cNvSpPr/>
          <p:nvPr/>
        </p:nvSpPr>
        <p:spPr>
          <a:xfrm rot="2829477">
            <a:off x="1794986" y="5313684"/>
            <a:ext cx="2500751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, СОСЕДИ, ОСТАЛЬНЫЕ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Line 60">
            <a:extLst>
              <a:ext uri="{FF2B5EF4-FFF2-40B4-BE49-F238E27FC236}">
                <a16:creationId xmlns:a16="http://schemas.microsoft.com/office/drawing/2014/main" id="{A02347F1-8831-4DAD-99CB-35CC6B967221}"/>
              </a:ext>
            </a:extLst>
          </p:cNvPr>
          <p:cNvSpPr/>
          <p:nvPr/>
        </p:nvSpPr>
        <p:spPr>
          <a:xfrm flipH="1">
            <a:off x="5169375" y="3370135"/>
            <a:ext cx="784449" cy="3134913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57" name="CustomShape 61">
            <a:extLst>
              <a:ext uri="{FF2B5EF4-FFF2-40B4-BE49-F238E27FC236}">
                <a16:creationId xmlns:a16="http://schemas.microsoft.com/office/drawing/2014/main" id="{6B266228-CA75-45B2-9479-13469533F79C}"/>
              </a:ext>
            </a:extLst>
          </p:cNvPr>
          <p:cNvSpPr/>
          <p:nvPr/>
        </p:nvSpPr>
        <p:spPr>
          <a:xfrm>
            <a:off x="4747180" y="6527223"/>
            <a:ext cx="18054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DA16735-2816-40C3-A282-B7B2FDE5ACDA}"/>
              </a:ext>
            </a:extLst>
          </p:cNvPr>
          <p:cNvSpPr/>
          <p:nvPr/>
        </p:nvSpPr>
        <p:spPr>
          <a:xfrm>
            <a:off x="5738925" y="2896922"/>
            <a:ext cx="523679" cy="465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E46943E-C766-4E40-9CBB-6B56186719DB}"/>
              </a:ext>
            </a:extLst>
          </p:cNvPr>
          <p:cNvSpPr/>
          <p:nvPr/>
        </p:nvSpPr>
        <p:spPr>
          <a:xfrm>
            <a:off x="4415828" y="986390"/>
            <a:ext cx="581233" cy="59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A5AB9FE-44C6-464A-8B9E-2EB21D9C26C8}"/>
              </a:ext>
            </a:extLst>
          </p:cNvPr>
          <p:cNvSpPr/>
          <p:nvPr/>
        </p:nvSpPr>
        <p:spPr>
          <a:xfrm>
            <a:off x="6294424" y="1013936"/>
            <a:ext cx="436576" cy="484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8DA66B-A685-4DF0-AB92-C66E79358402}"/>
              </a:ext>
            </a:extLst>
          </p:cNvPr>
          <p:cNvSpPr/>
          <p:nvPr/>
        </p:nvSpPr>
        <p:spPr>
          <a:xfrm>
            <a:off x="6669493" y="1940880"/>
            <a:ext cx="432387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BE6B61-36CE-4225-9A15-DD6B1802344D}"/>
              </a:ext>
            </a:extLst>
          </p:cNvPr>
          <p:cNvSpPr/>
          <p:nvPr/>
        </p:nvSpPr>
        <p:spPr>
          <a:xfrm>
            <a:off x="6262604" y="2496659"/>
            <a:ext cx="562185" cy="524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75D380-83DD-4985-83C9-F539141B8024}"/>
              </a:ext>
            </a:extLst>
          </p:cNvPr>
          <p:cNvSpPr/>
          <p:nvPr/>
        </p:nvSpPr>
        <p:spPr>
          <a:xfrm>
            <a:off x="6733101" y="2660751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D648DBE4-F9DE-40F4-8EE9-E4836AA715E1}"/>
              </a:ext>
            </a:extLst>
          </p:cNvPr>
          <p:cNvSpPr/>
          <p:nvPr/>
        </p:nvSpPr>
        <p:spPr>
          <a:xfrm>
            <a:off x="7595530" y="2507398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3E948-96CF-45A9-AF97-01BC89192570}"/>
              </a:ext>
            </a:extLst>
          </p:cNvPr>
          <p:cNvSpPr txBox="1"/>
          <p:nvPr/>
        </p:nvSpPr>
        <p:spPr>
          <a:xfrm>
            <a:off x="5518611" y="2926845"/>
            <a:ext cx="10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Катя,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6ECCE-3B37-4888-A44A-A0096388D758}"/>
              </a:ext>
            </a:extLst>
          </p:cNvPr>
          <p:cNvSpPr txBox="1"/>
          <p:nvPr/>
        </p:nvSpPr>
        <p:spPr>
          <a:xfrm>
            <a:off x="4338540" y="1099174"/>
            <a:ext cx="8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Мама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2291D3-B33D-421D-B882-E79825ECAB3A}"/>
              </a:ext>
            </a:extLst>
          </p:cNvPr>
          <p:cNvSpPr/>
          <p:nvPr/>
        </p:nvSpPr>
        <p:spPr>
          <a:xfrm>
            <a:off x="7656760" y="381919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410187-BC2B-4652-AA89-22DA28F6885C}"/>
              </a:ext>
            </a:extLst>
          </p:cNvPr>
          <p:cNvSpPr/>
          <p:nvPr/>
        </p:nvSpPr>
        <p:spPr>
          <a:xfrm>
            <a:off x="7817986" y="5802699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9EF880-C9D9-460E-8044-6725F80B8390}"/>
              </a:ext>
            </a:extLst>
          </p:cNvPr>
          <p:cNvSpPr/>
          <p:nvPr/>
        </p:nvSpPr>
        <p:spPr>
          <a:xfrm>
            <a:off x="6848774" y="365718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32427-97B1-42CA-B280-FA8C6BE5E14C}"/>
              </a:ext>
            </a:extLst>
          </p:cNvPr>
          <p:cNvSpPr txBox="1"/>
          <p:nvPr/>
        </p:nvSpPr>
        <p:spPr>
          <a:xfrm>
            <a:off x="6173580" y="1181193"/>
            <a:ext cx="8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7099E-FD22-44B9-AEF5-58D604A9925A}"/>
              </a:ext>
            </a:extLst>
          </p:cNvPr>
          <p:cNvSpPr txBox="1"/>
          <p:nvPr/>
        </p:nvSpPr>
        <p:spPr>
          <a:xfrm>
            <a:off x="6449578" y="1907681"/>
            <a:ext cx="160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Бабушка (77)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A342A-D09C-4B1E-B7CB-4D6718B3C5BB}"/>
              </a:ext>
            </a:extLst>
          </p:cNvPr>
          <p:cNvSpPr txBox="1"/>
          <p:nvPr/>
        </p:nvSpPr>
        <p:spPr>
          <a:xfrm>
            <a:off x="6272095" y="2547506"/>
            <a:ext cx="7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Тетя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04C753-CA12-4220-AE96-3B1C57CB4B36}"/>
              </a:ext>
            </a:extLst>
          </p:cNvPr>
          <p:cNvSpPr txBox="1"/>
          <p:nvPr/>
        </p:nvSpPr>
        <p:spPr>
          <a:xfrm>
            <a:off x="6801149" y="2673154"/>
            <a:ext cx="30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C7C596D-F8B7-46F5-A1F9-65BFB618D5D9}"/>
              </a:ext>
            </a:extLst>
          </p:cNvPr>
          <p:cNvSpPr/>
          <p:nvPr/>
        </p:nvSpPr>
        <p:spPr>
          <a:xfrm>
            <a:off x="5113111" y="374834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4F6A51B8-F157-4DA8-B253-F1C417E2C945}"/>
              </a:ext>
            </a:extLst>
          </p:cNvPr>
          <p:cNvSpPr/>
          <p:nvPr/>
        </p:nvSpPr>
        <p:spPr>
          <a:xfrm>
            <a:off x="3678819" y="4450511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581074-871F-4994-9134-3FA6C1DAA21D}"/>
              </a:ext>
            </a:extLst>
          </p:cNvPr>
          <p:cNvSpPr/>
          <p:nvPr/>
        </p:nvSpPr>
        <p:spPr>
          <a:xfrm>
            <a:off x="4688960" y="374833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14BAC700-8592-4F4E-9BD9-D727D8D2BF0E}"/>
              </a:ext>
            </a:extLst>
          </p:cNvPr>
          <p:cNvSpPr/>
          <p:nvPr/>
        </p:nvSpPr>
        <p:spPr>
          <a:xfrm>
            <a:off x="8328554" y="356920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10B69A1-5EE8-43A7-8BC8-E15D883CDB3D}"/>
              </a:ext>
            </a:extLst>
          </p:cNvPr>
          <p:cNvSpPr/>
          <p:nvPr/>
        </p:nvSpPr>
        <p:spPr>
          <a:xfrm>
            <a:off x="7249874" y="533060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3AC0F6-A323-4E8F-BBB9-D06786BDB019}"/>
              </a:ext>
            </a:extLst>
          </p:cNvPr>
          <p:cNvCxnSpPr>
            <a:stCxn id="10" idx="1"/>
            <a:endCxn id="10" idx="4"/>
          </p:cNvCxnSpPr>
          <p:nvPr/>
        </p:nvCxnSpPr>
        <p:spPr>
          <a:xfrm>
            <a:off x="7697252" y="2740230"/>
            <a:ext cx="305164" cy="23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F06DB3E-8D6E-4936-A418-823F31F752EE}"/>
              </a:ext>
            </a:extLst>
          </p:cNvPr>
          <p:cNvCxnSpPr>
            <a:cxnSpLocks/>
          </p:cNvCxnSpPr>
          <p:nvPr/>
        </p:nvCxnSpPr>
        <p:spPr>
          <a:xfrm flipV="1">
            <a:off x="7597802" y="2748117"/>
            <a:ext cx="339818" cy="21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54B9-63AD-45A7-8B1B-E1EEC4744123}"/>
              </a:ext>
            </a:extLst>
          </p:cNvPr>
          <p:cNvSpPr txBox="1"/>
          <p:nvPr/>
        </p:nvSpPr>
        <p:spPr>
          <a:xfrm>
            <a:off x="7541370" y="2267068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Дедушка</a:t>
            </a:r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1298AFAA-F8DB-4F2D-BBAE-846DBC44A280}"/>
              </a:ext>
            </a:extLst>
          </p:cNvPr>
          <p:cNvSpPr/>
          <p:nvPr/>
        </p:nvSpPr>
        <p:spPr>
          <a:xfrm>
            <a:off x="3829538" y="307281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7020EF-836F-41CA-ACC6-225EA5F94CA0}"/>
              </a:ext>
            </a:extLst>
          </p:cNvPr>
          <p:cNvSpPr txBox="1"/>
          <p:nvPr/>
        </p:nvSpPr>
        <p:spPr>
          <a:xfrm>
            <a:off x="3791950" y="3449860"/>
            <a:ext cx="106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00A8546-4D20-445B-84E4-A44958CB004F}"/>
              </a:ext>
            </a:extLst>
          </p:cNvPr>
          <p:cNvSpPr/>
          <p:nvPr/>
        </p:nvSpPr>
        <p:spPr>
          <a:xfrm>
            <a:off x="4952667" y="2477913"/>
            <a:ext cx="675110" cy="48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3AE23-821F-4118-A6BF-8FD36AC207F5}"/>
              </a:ext>
            </a:extLst>
          </p:cNvPr>
          <p:cNvSpPr txBox="1"/>
          <p:nvPr/>
        </p:nvSpPr>
        <p:spPr>
          <a:xfrm>
            <a:off x="4809582" y="2547506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Пушин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98995-8FA0-4308-AC25-3B6316A1F737}"/>
              </a:ext>
            </a:extLst>
          </p:cNvPr>
          <p:cNvSpPr txBox="1"/>
          <p:nvPr/>
        </p:nvSpPr>
        <p:spPr>
          <a:xfrm>
            <a:off x="7153470" y="678050"/>
            <a:ext cx="80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Дядя Петя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0A8F8CC5-222F-85FC-7FAB-5C57542243B9}"/>
              </a:ext>
            </a:extLst>
          </p:cNvPr>
          <p:cNvSpPr/>
          <p:nvPr/>
        </p:nvSpPr>
        <p:spPr>
          <a:xfrm>
            <a:off x="7179126" y="451081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8DF58FD-59F0-8C5D-5BFC-CE88B20C51A2}"/>
              </a:ext>
            </a:extLst>
          </p:cNvPr>
          <p:cNvSpPr/>
          <p:nvPr/>
        </p:nvSpPr>
        <p:spPr>
          <a:xfrm>
            <a:off x="5073252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0CB7600-3946-F383-9463-337ACCC1917D}"/>
              </a:ext>
            </a:extLst>
          </p:cNvPr>
          <p:cNvSpPr/>
          <p:nvPr/>
        </p:nvSpPr>
        <p:spPr>
          <a:xfrm>
            <a:off x="4667307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4A060D-6B03-E55B-AF9C-BC6DF5E8855C}"/>
              </a:ext>
            </a:extLst>
          </p:cNvPr>
          <p:cNvSpPr txBox="1"/>
          <p:nvPr/>
        </p:nvSpPr>
        <p:spPr>
          <a:xfrm>
            <a:off x="7663635" y="3770032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113514-6DE8-A00B-F9E9-67D3A1A5E498}"/>
              </a:ext>
            </a:extLst>
          </p:cNvPr>
          <p:cNvSpPr txBox="1"/>
          <p:nvPr/>
        </p:nvSpPr>
        <p:spPr>
          <a:xfrm>
            <a:off x="6522855" y="3535208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Уч. биологии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1059B-A768-F40B-795F-4B4558B083C4}"/>
              </a:ext>
            </a:extLst>
          </p:cNvPr>
          <p:cNvSpPr txBox="1"/>
          <p:nvPr/>
        </p:nvSpPr>
        <p:spPr>
          <a:xfrm>
            <a:off x="7750973" y="5807360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Класс. рук-ль</a:t>
            </a:r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5DB7E9D-926E-D1BA-9986-93954259ECBD}"/>
              </a:ext>
            </a:extLst>
          </p:cNvPr>
          <p:cNvSpPr/>
          <p:nvPr/>
        </p:nvSpPr>
        <p:spPr>
          <a:xfrm>
            <a:off x="4997061" y="302869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0A728-AD52-6380-2804-6FF5046BDBB0}"/>
              </a:ext>
            </a:extLst>
          </p:cNvPr>
          <p:cNvSpPr txBox="1"/>
          <p:nvPr/>
        </p:nvSpPr>
        <p:spPr>
          <a:xfrm>
            <a:off x="2831137" y="3505066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Ася Казанцева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84E82D13-EEDA-68BB-9949-397C09DE3D81}"/>
              </a:ext>
            </a:extLst>
          </p:cNvPr>
          <p:cNvSpPr/>
          <p:nvPr/>
        </p:nvSpPr>
        <p:spPr>
          <a:xfrm>
            <a:off x="5627777" y="487803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6D9675-7CEE-BEAF-963F-DC7FFED4092D}"/>
              </a:ext>
            </a:extLst>
          </p:cNvPr>
          <p:cNvSpPr txBox="1"/>
          <p:nvPr/>
        </p:nvSpPr>
        <p:spPr>
          <a:xfrm>
            <a:off x="5458670" y="5178274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Психолог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FDCB5-187A-D774-5BD1-0C6A09C16CD7}"/>
              </a:ext>
            </a:extLst>
          </p:cNvPr>
          <p:cNvSpPr txBox="1"/>
          <p:nvPr/>
        </p:nvSpPr>
        <p:spPr>
          <a:xfrm>
            <a:off x="4567412" y="4485007"/>
            <a:ext cx="13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из старой школы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17628-DBA0-7C2F-D500-4C8F335D1CA9}"/>
              </a:ext>
            </a:extLst>
          </p:cNvPr>
          <p:cNvSpPr txBox="1"/>
          <p:nvPr/>
        </p:nvSpPr>
        <p:spPr>
          <a:xfrm>
            <a:off x="4075465" y="3689066"/>
            <a:ext cx="10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с танцев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80CAF8-D08D-85CE-B152-B7CF229032C4}"/>
              </a:ext>
            </a:extLst>
          </p:cNvPr>
          <p:cNvSpPr txBox="1"/>
          <p:nvPr/>
        </p:nvSpPr>
        <p:spPr>
          <a:xfrm>
            <a:off x="3570918" y="4871428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Вася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7FC1-209F-C596-65BB-C5D740BDFBD6}"/>
              </a:ext>
            </a:extLst>
          </p:cNvPr>
          <p:cNvSpPr txBox="1"/>
          <p:nvPr/>
        </p:nvSpPr>
        <p:spPr>
          <a:xfrm>
            <a:off x="5182787" y="1803341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Улитки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9A57FD-C3E3-4F94-7682-1E08213CCF76}"/>
              </a:ext>
            </a:extLst>
          </p:cNvPr>
          <p:cNvSpPr/>
          <p:nvPr/>
        </p:nvSpPr>
        <p:spPr>
          <a:xfrm>
            <a:off x="5417245" y="2090555"/>
            <a:ext cx="532489" cy="322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14:cNvPr>
              <p14:cNvContentPartPr/>
              <p14:nvPr/>
            </p14:nvContentPartPr>
            <p14:xfrm>
              <a:off x="4827054" y="3588550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8414" y="35799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14:cNvPr>
              <p14:cNvContentPartPr/>
              <p14:nvPr/>
            </p14:nvContentPartPr>
            <p14:xfrm>
              <a:off x="3508014" y="3666310"/>
              <a:ext cx="2107440" cy="1684800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9374" y="3657670"/>
                <a:ext cx="2125080" cy="17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14:cNvPr>
              <p14:cNvContentPartPr/>
              <p14:nvPr/>
            </p14:nvContentPartPr>
            <p14:xfrm>
              <a:off x="6439854" y="1926430"/>
              <a:ext cx="360" cy="360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1214" y="19177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14:cNvPr>
              <p14:cNvContentPartPr/>
              <p14:nvPr/>
            </p14:nvContentPartPr>
            <p14:xfrm>
              <a:off x="6223134" y="1778470"/>
              <a:ext cx="2105640" cy="1526400"/>
            </p14:xfrm>
          </p:contentPart>
        </mc:Choice>
        <mc:Fallback xmlns="">
          <p:pic>
            <p:nvPicPr>
              <p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4134" y="1769830"/>
                <a:ext cx="2123280" cy="15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14:cNvPr>
              <p14:cNvContentPartPr/>
              <p14:nvPr/>
            </p14:nvContentPartPr>
            <p14:xfrm>
              <a:off x="6134214" y="542950"/>
              <a:ext cx="1968480" cy="1119600"/>
            </p14:xfrm>
          </p:contentPart>
        </mc:Choice>
        <mc:Fallback xmlns="">
          <p:pic>
            <p:nvPicPr>
              <p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5574" y="533950"/>
                <a:ext cx="198612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14:cNvPr>
              <p14:cNvContentPartPr/>
              <p14:nvPr/>
            </p14:nvContentPartPr>
            <p14:xfrm>
              <a:off x="7225734" y="1444750"/>
              <a:ext cx="18360" cy="311760"/>
            </p14:xfrm>
          </p:contentPart>
        </mc:Choice>
        <mc:Fallback xmlns="">
          <p:pic>
            <p:nvPicPr>
              <p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16734" y="1436110"/>
                <a:ext cx="3600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14:cNvPr>
              <p14:cNvContentPartPr/>
              <p14:nvPr/>
            </p14:nvContentPartPr>
            <p14:xfrm>
              <a:off x="5014254" y="1228030"/>
              <a:ext cx="1404000" cy="39960"/>
            </p14:xfrm>
          </p:contentPart>
        </mc:Choice>
        <mc:Fallback xmlns="">
          <p:pic>
            <p:nvPicPr>
              <p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5614" y="1219390"/>
                <a:ext cx="14216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14:cNvPr>
              <p14:cNvContentPartPr/>
              <p14:nvPr/>
            </p14:nvContentPartPr>
            <p14:xfrm>
              <a:off x="5466414" y="1129750"/>
              <a:ext cx="263520" cy="209160"/>
            </p14:xfrm>
          </p:contentPart>
        </mc:Choice>
        <mc:Fallback xmlns="">
          <p:pic>
            <p:nvPicPr>
              <p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57414" y="1121110"/>
                <a:ext cx="28116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26121A0-B588-9A85-156F-D9F268A7BD79}"/>
              </a:ext>
            </a:extLst>
          </p:cNvPr>
          <p:cNvGrpSpPr/>
          <p:nvPr/>
        </p:nvGrpSpPr>
        <p:grpSpPr>
          <a:xfrm>
            <a:off x="4935414" y="422350"/>
            <a:ext cx="2460600" cy="649440"/>
            <a:chOff x="4935414" y="422350"/>
            <a:chExt cx="246060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14:cNvPr>
                <p14:cNvContentPartPr/>
                <p14:nvPr/>
              </p14:nvContentPartPr>
              <p14:xfrm>
                <a:off x="4935414" y="540070"/>
                <a:ext cx="1494720" cy="531720"/>
              </p14:xfrm>
            </p:contentPart>
          </mc:Choice>
          <mc:Fallback xmlns="">
            <p:pic>
              <p:nvPicPr>
                <p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26414" y="531070"/>
                  <a:ext cx="151236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14:cNvPr>
                <p14:cNvContentPartPr/>
                <p14:nvPr/>
              </p14:nvContentPartPr>
              <p14:xfrm>
                <a:off x="6439854" y="451870"/>
                <a:ext cx="39960" cy="225360"/>
              </p14:xfrm>
            </p:contentPart>
          </mc:Choice>
          <mc:Fallback xmlns="">
            <p:pic>
              <p:nvPicPr>
                <p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31214" y="442870"/>
                  <a:ext cx="576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14:cNvPr>
                <p14:cNvContentPartPr/>
                <p14:nvPr/>
              </p14:nvContentPartPr>
              <p14:xfrm>
                <a:off x="6547854" y="422350"/>
                <a:ext cx="20880" cy="195120"/>
              </p14:xfrm>
            </p:contentPart>
          </mc:Choice>
          <mc:Fallback xmlns="">
            <p:pic>
              <p:nvPicPr>
                <p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38854" y="413710"/>
                  <a:ext cx="385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14:cNvPr>
                <p14:cNvContentPartPr/>
                <p14:nvPr/>
              </p14:nvContentPartPr>
              <p14:xfrm>
                <a:off x="6567654" y="520990"/>
                <a:ext cx="828360" cy="134640"/>
              </p14:xfrm>
            </p:contentPart>
          </mc:Choice>
          <mc:Fallback xmlns="">
            <p:pic>
              <p:nvPicPr>
                <p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58654" y="511990"/>
                  <a:ext cx="84600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14:cNvPr>
              <p14:cNvContentPartPr/>
              <p14:nvPr/>
            </p14:nvContentPartPr>
            <p14:xfrm>
              <a:off x="4856934" y="1553110"/>
              <a:ext cx="3021120" cy="4390200"/>
            </p14:xfrm>
          </p:contentPart>
        </mc:Choice>
        <mc:Fallback xmlns="">
          <p:pic>
            <p:nvPicPr>
              <p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7934" y="1544110"/>
                <a:ext cx="3038760" cy="44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14:cNvPr>
              <p14:cNvContentPartPr/>
              <p14:nvPr/>
            </p14:nvContentPartPr>
            <p14:xfrm>
              <a:off x="4886094" y="1602430"/>
              <a:ext cx="1013760" cy="3273480"/>
            </p14:xfrm>
          </p:contentPart>
        </mc:Choice>
        <mc:Fallback xmlns=""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77094" y="1593430"/>
                <a:ext cx="1031400" cy="32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14:cNvPr>
              <p14:cNvContentPartPr/>
              <p14:nvPr/>
            </p14:nvContentPartPr>
            <p14:xfrm>
              <a:off x="4660374" y="1582990"/>
              <a:ext cx="207360" cy="2084040"/>
            </p14:xfrm>
          </p:contentPart>
        </mc:Choice>
        <mc:Fallback xmlns="">
          <p:pic>
            <p:nvPicPr>
              <p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51374" y="1573990"/>
                <a:ext cx="225000" cy="21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14:cNvPr>
              <p14:cNvContentPartPr/>
              <p14:nvPr/>
            </p14:nvContentPartPr>
            <p14:xfrm>
              <a:off x="4866654" y="3598270"/>
              <a:ext cx="360" cy="156600"/>
            </p14:xfrm>
          </p:contentPart>
        </mc:Choice>
        <mc:Fallback xmlns="">
          <p:pic>
            <p:nvPicPr>
              <p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57654" y="3589630"/>
                <a:ext cx="180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14:cNvPr>
              <p14:cNvContentPartPr/>
              <p14:nvPr/>
            </p14:nvContentPartPr>
            <p14:xfrm>
              <a:off x="4758294" y="1582990"/>
              <a:ext cx="452880" cy="2801160"/>
            </p14:xfrm>
          </p:contentPart>
        </mc:Choice>
        <mc:Fallback xmlns="">
          <p:pic>
            <p:nvPicPr>
              <p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49654" y="1573990"/>
                <a:ext cx="470520" cy="28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14:cNvPr>
              <p14:cNvContentPartPr/>
              <p14:nvPr/>
            </p14:nvContentPartPr>
            <p14:xfrm>
              <a:off x="4876374" y="3686470"/>
              <a:ext cx="360" cy="115560"/>
            </p14:xfrm>
          </p:contentPart>
        </mc:Choice>
        <mc:Fallback xmlns="">
          <p:pic>
            <p:nvPicPr>
              <p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867374" y="3677830"/>
                <a:ext cx="180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14:cNvPr>
              <p14:cNvContentPartPr/>
              <p14:nvPr/>
            </p14:nvContentPartPr>
            <p14:xfrm>
              <a:off x="5210814" y="4365430"/>
              <a:ext cx="360" cy="80640"/>
            </p14:xfrm>
          </p:contentPart>
        </mc:Choice>
        <mc:Fallback xmlns="">
          <p:pic>
            <p:nvPicPr>
              <p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01814" y="4356430"/>
                <a:ext cx="18000" cy="9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C3F261A-239B-6833-7A48-7E88CDCDAEC8}"/>
              </a:ext>
            </a:extLst>
          </p:cNvPr>
          <p:cNvGrpSpPr/>
          <p:nvPr/>
        </p:nvGrpSpPr>
        <p:grpSpPr>
          <a:xfrm>
            <a:off x="4668654" y="3008590"/>
            <a:ext cx="1900080" cy="1996920"/>
            <a:chOff x="4668654" y="3008590"/>
            <a:chExt cx="1900080" cy="199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14:cNvPr>
                <p14:cNvContentPartPr/>
                <p14:nvPr/>
              </p14:nvContentPartPr>
              <p14:xfrm>
                <a:off x="5529054" y="3008590"/>
                <a:ext cx="1039680" cy="1132200"/>
              </p14:xfrm>
            </p:contentPart>
          </mc:Choice>
          <mc:Fallback xmlns="">
            <p:pic>
              <p:nvPicPr>
                <p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20054" y="2999590"/>
                  <a:ext cx="1057320" cy="11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14:cNvPr>
                <p14:cNvContentPartPr/>
                <p14:nvPr/>
              </p14:nvContentPartPr>
              <p14:xfrm>
                <a:off x="4668654" y="4324750"/>
                <a:ext cx="896040" cy="68076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60014" y="4315750"/>
                  <a:ext cx="913680" cy="69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14:cNvPr>
                <p14:cNvContentPartPr/>
                <p14:nvPr/>
              </p14:nvContentPartPr>
              <p14:xfrm>
                <a:off x="5387574" y="4207750"/>
                <a:ext cx="30240" cy="156600"/>
              </p14:xfrm>
            </p:contentPart>
          </mc:Choice>
          <mc:Fallback xmlns=""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78934" y="4199110"/>
                  <a:ext cx="47880" cy="17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14:cNvPr>
              <p14:cNvContentPartPr/>
              <p14:nvPr/>
            </p14:nvContentPartPr>
            <p14:xfrm>
              <a:off x="5585574" y="2978710"/>
              <a:ext cx="1119960" cy="1593720"/>
            </p14:xfrm>
          </p:contentPart>
        </mc:Choice>
        <mc:Fallback xmlns="">
          <p:pic>
            <p:nvPicPr>
              <p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76574" y="2969710"/>
                <a:ext cx="1137600" cy="161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B5095C49-AD6E-624E-3B21-E835208981F0}"/>
              </a:ext>
            </a:extLst>
          </p:cNvPr>
          <p:cNvGrpSpPr/>
          <p:nvPr/>
        </p:nvGrpSpPr>
        <p:grpSpPr>
          <a:xfrm>
            <a:off x="6145014" y="3303430"/>
            <a:ext cx="1862640" cy="2563920"/>
            <a:chOff x="6145014" y="3303430"/>
            <a:chExt cx="1862640" cy="256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14:cNvPr>
                <p14:cNvContentPartPr/>
                <p14:nvPr/>
              </p14:nvContentPartPr>
              <p14:xfrm>
                <a:off x="6145014" y="3303430"/>
                <a:ext cx="1416960" cy="2191680"/>
              </p14:xfrm>
            </p:contentPart>
          </mc:Choice>
          <mc:Fallback xmlns="">
            <p:pic>
              <p:nvPicPr>
                <p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36014" y="3294430"/>
                  <a:ext cx="1434600" cy="22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360" cy="36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61614" y="54871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437040" cy="371520"/>
              </p14:xfrm>
            </p:contentPart>
          </mc:Choice>
          <mc:Fallback xmlns=""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1614" y="5487190"/>
                  <a:ext cx="454680" cy="38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14:cNvPr>
              <p14:cNvContentPartPr/>
              <p14:nvPr/>
            </p14:nvContentPartPr>
            <p14:xfrm>
              <a:off x="6596814" y="4308550"/>
              <a:ext cx="421920" cy="449640"/>
            </p14:xfrm>
          </p:contentPart>
        </mc:Choice>
        <mc:Fallback xmlns="">
          <p:pic>
            <p:nvPicPr>
              <p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88174" y="4299910"/>
                <a:ext cx="439560" cy="46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4628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>
            <a:extLst>
              <a:ext uri="{FF2B5EF4-FFF2-40B4-BE49-F238E27FC236}">
                <a16:creationId xmlns:a16="http://schemas.microsoft.com/office/drawing/2014/main" id="{6689096D-3FD8-4430-AD24-56F099CA731C}"/>
              </a:ext>
            </a:extLst>
          </p:cNvPr>
          <p:cNvSpPr/>
          <p:nvPr/>
        </p:nvSpPr>
        <p:spPr>
          <a:xfrm>
            <a:off x="2618728" y="89767"/>
            <a:ext cx="6828183" cy="6425689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92C3AECD-460F-411D-B8BA-0CC3A82AE5CA}"/>
              </a:ext>
            </a:extLst>
          </p:cNvPr>
          <p:cNvSpPr/>
          <p:nvPr/>
        </p:nvSpPr>
        <p:spPr>
          <a:xfrm flipH="1" flipV="1">
            <a:off x="5980552" y="89767"/>
            <a:ext cx="29536" cy="2773227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21847E28-F94F-4914-998D-C8EE8C0BE93D}"/>
              </a:ext>
            </a:extLst>
          </p:cNvPr>
          <p:cNvSpPr/>
          <p:nvPr/>
        </p:nvSpPr>
        <p:spPr>
          <a:xfrm flipH="1" flipV="1">
            <a:off x="6238688" y="3091594"/>
            <a:ext cx="3162760" cy="31761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9F7531C-D65E-4F5C-9B40-8A762F6CD896}"/>
              </a:ext>
            </a:extLst>
          </p:cNvPr>
          <p:cNvSpPr/>
          <p:nvPr/>
        </p:nvSpPr>
        <p:spPr>
          <a:xfrm>
            <a:off x="2618728" y="3086391"/>
            <a:ext cx="3162760" cy="5203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88DF2DAF-38AF-454B-86C4-9ACEF05536A6}"/>
              </a:ext>
            </a:extLst>
          </p:cNvPr>
          <p:cNvSpPr/>
          <p:nvPr/>
        </p:nvSpPr>
        <p:spPr>
          <a:xfrm rot="3404400">
            <a:off x="8060858" y="115401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076B37CE-176F-445A-A321-F74B6B233E6A}"/>
              </a:ext>
            </a:extLst>
          </p:cNvPr>
          <p:cNvSpPr/>
          <p:nvPr/>
        </p:nvSpPr>
        <p:spPr>
          <a:xfrm rot="19139400">
            <a:off x="2728957" y="684139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08F45F44-8135-430A-A243-95C91A75094B}"/>
              </a:ext>
            </a:extLst>
          </p:cNvPr>
          <p:cNvSpPr/>
          <p:nvPr/>
        </p:nvSpPr>
        <p:spPr>
          <a:xfrm>
            <a:off x="6010088" y="3320194"/>
            <a:ext cx="85912" cy="3195262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1" name="CustomShape 12">
            <a:extLst>
              <a:ext uri="{FF2B5EF4-FFF2-40B4-BE49-F238E27FC236}">
                <a16:creationId xmlns:a16="http://schemas.microsoft.com/office/drawing/2014/main" id="{B639B898-CBF6-46FD-9A15-568EB4E85659}"/>
              </a:ext>
            </a:extLst>
          </p:cNvPr>
          <p:cNvSpPr/>
          <p:nvPr/>
        </p:nvSpPr>
        <p:spPr>
          <a:xfrm rot="17968800">
            <a:off x="8819661" y="4956605"/>
            <a:ext cx="9532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stomShape 13">
            <a:extLst>
              <a:ext uri="{FF2B5EF4-FFF2-40B4-BE49-F238E27FC236}">
                <a16:creationId xmlns:a16="http://schemas.microsoft.com/office/drawing/2014/main" id="{0C71A826-E715-4B74-87FE-EBA6B03EBF1C}"/>
              </a:ext>
            </a:extLst>
          </p:cNvPr>
          <p:cNvSpPr/>
          <p:nvPr/>
        </p:nvSpPr>
        <p:spPr>
          <a:xfrm rot="2829477">
            <a:off x="1794986" y="5313684"/>
            <a:ext cx="2500751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, СОСЕДИ, ОСТАЛЬНЫЕ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Line 60">
            <a:extLst>
              <a:ext uri="{FF2B5EF4-FFF2-40B4-BE49-F238E27FC236}">
                <a16:creationId xmlns:a16="http://schemas.microsoft.com/office/drawing/2014/main" id="{A02347F1-8831-4DAD-99CB-35CC6B967221}"/>
              </a:ext>
            </a:extLst>
          </p:cNvPr>
          <p:cNvSpPr/>
          <p:nvPr/>
        </p:nvSpPr>
        <p:spPr>
          <a:xfrm flipH="1">
            <a:off x="5169375" y="3370135"/>
            <a:ext cx="784449" cy="3134913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57" name="CustomShape 61">
            <a:extLst>
              <a:ext uri="{FF2B5EF4-FFF2-40B4-BE49-F238E27FC236}">
                <a16:creationId xmlns:a16="http://schemas.microsoft.com/office/drawing/2014/main" id="{6B266228-CA75-45B2-9479-13469533F79C}"/>
              </a:ext>
            </a:extLst>
          </p:cNvPr>
          <p:cNvSpPr/>
          <p:nvPr/>
        </p:nvSpPr>
        <p:spPr>
          <a:xfrm>
            <a:off x="4747180" y="6527223"/>
            <a:ext cx="18054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DA16735-2816-40C3-A282-B7B2FDE5ACDA}"/>
              </a:ext>
            </a:extLst>
          </p:cNvPr>
          <p:cNvSpPr/>
          <p:nvPr/>
        </p:nvSpPr>
        <p:spPr>
          <a:xfrm>
            <a:off x="5738925" y="2896922"/>
            <a:ext cx="523679" cy="465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E46943E-C766-4E40-9CBB-6B56186719DB}"/>
              </a:ext>
            </a:extLst>
          </p:cNvPr>
          <p:cNvSpPr/>
          <p:nvPr/>
        </p:nvSpPr>
        <p:spPr>
          <a:xfrm>
            <a:off x="4415828" y="986390"/>
            <a:ext cx="581233" cy="59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A5AB9FE-44C6-464A-8B9E-2EB21D9C26C8}"/>
              </a:ext>
            </a:extLst>
          </p:cNvPr>
          <p:cNvSpPr/>
          <p:nvPr/>
        </p:nvSpPr>
        <p:spPr>
          <a:xfrm>
            <a:off x="6294424" y="1013936"/>
            <a:ext cx="436576" cy="484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8DA66B-A685-4DF0-AB92-C66E79358402}"/>
              </a:ext>
            </a:extLst>
          </p:cNvPr>
          <p:cNvSpPr/>
          <p:nvPr/>
        </p:nvSpPr>
        <p:spPr>
          <a:xfrm>
            <a:off x="6669493" y="1940880"/>
            <a:ext cx="432387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BE6B61-36CE-4225-9A15-DD6B1802344D}"/>
              </a:ext>
            </a:extLst>
          </p:cNvPr>
          <p:cNvSpPr/>
          <p:nvPr/>
        </p:nvSpPr>
        <p:spPr>
          <a:xfrm>
            <a:off x="6262604" y="2496659"/>
            <a:ext cx="562185" cy="524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75D380-83DD-4985-83C9-F539141B8024}"/>
              </a:ext>
            </a:extLst>
          </p:cNvPr>
          <p:cNvSpPr/>
          <p:nvPr/>
        </p:nvSpPr>
        <p:spPr>
          <a:xfrm>
            <a:off x="6733101" y="2660751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D648DBE4-F9DE-40F4-8EE9-E4836AA715E1}"/>
              </a:ext>
            </a:extLst>
          </p:cNvPr>
          <p:cNvSpPr/>
          <p:nvPr/>
        </p:nvSpPr>
        <p:spPr>
          <a:xfrm>
            <a:off x="7595530" y="2507398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3E948-96CF-45A9-AF97-01BC89192570}"/>
              </a:ext>
            </a:extLst>
          </p:cNvPr>
          <p:cNvSpPr txBox="1"/>
          <p:nvPr/>
        </p:nvSpPr>
        <p:spPr>
          <a:xfrm>
            <a:off x="5518611" y="2926845"/>
            <a:ext cx="10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Катя,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6ECCE-3B37-4888-A44A-A0096388D758}"/>
              </a:ext>
            </a:extLst>
          </p:cNvPr>
          <p:cNvSpPr txBox="1"/>
          <p:nvPr/>
        </p:nvSpPr>
        <p:spPr>
          <a:xfrm>
            <a:off x="4338540" y="1099174"/>
            <a:ext cx="8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Мама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2291D3-B33D-421D-B882-E79825ECAB3A}"/>
              </a:ext>
            </a:extLst>
          </p:cNvPr>
          <p:cNvSpPr/>
          <p:nvPr/>
        </p:nvSpPr>
        <p:spPr>
          <a:xfrm>
            <a:off x="7656760" y="381919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410187-BC2B-4652-AA89-22DA28F6885C}"/>
              </a:ext>
            </a:extLst>
          </p:cNvPr>
          <p:cNvSpPr/>
          <p:nvPr/>
        </p:nvSpPr>
        <p:spPr>
          <a:xfrm>
            <a:off x="7817986" y="5802699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9EF880-C9D9-460E-8044-6725F80B8390}"/>
              </a:ext>
            </a:extLst>
          </p:cNvPr>
          <p:cNvSpPr/>
          <p:nvPr/>
        </p:nvSpPr>
        <p:spPr>
          <a:xfrm>
            <a:off x="6848774" y="365718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32427-97B1-42CA-B280-FA8C6BE5E14C}"/>
              </a:ext>
            </a:extLst>
          </p:cNvPr>
          <p:cNvSpPr txBox="1"/>
          <p:nvPr/>
        </p:nvSpPr>
        <p:spPr>
          <a:xfrm>
            <a:off x="6173580" y="1181193"/>
            <a:ext cx="8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7099E-FD22-44B9-AEF5-58D604A9925A}"/>
              </a:ext>
            </a:extLst>
          </p:cNvPr>
          <p:cNvSpPr txBox="1"/>
          <p:nvPr/>
        </p:nvSpPr>
        <p:spPr>
          <a:xfrm>
            <a:off x="6449578" y="1907681"/>
            <a:ext cx="160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Бабушка (77)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A342A-D09C-4B1E-B7CB-4D6718B3C5BB}"/>
              </a:ext>
            </a:extLst>
          </p:cNvPr>
          <p:cNvSpPr txBox="1"/>
          <p:nvPr/>
        </p:nvSpPr>
        <p:spPr>
          <a:xfrm>
            <a:off x="6272095" y="2547506"/>
            <a:ext cx="7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Тетя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04C753-CA12-4220-AE96-3B1C57CB4B36}"/>
              </a:ext>
            </a:extLst>
          </p:cNvPr>
          <p:cNvSpPr txBox="1"/>
          <p:nvPr/>
        </p:nvSpPr>
        <p:spPr>
          <a:xfrm>
            <a:off x="6801149" y="2673154"/>
            <a:ext cx="30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C7C596D-F8B7-46F5-A1F9-65BFB618D5D9}"/>
              </a:ext>
            </a:extLst>
          </p:cNvPr>
          <p:cNvSpPr/>
          <p:nvPr/>
        </p:nvSpPr>
        <p:spPr>
          <a:xfrm>
            <a:off x="5113111" y="374834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4F6A51B8-F157-4DA8-B253-F1C417E2C945}"/>
              </a:ext>
            </a:extLst>
          </p:cNvPr>
          <p:cNvSpPr/>
          <p:nvPr/>
        </p:nvSpPr>
        <p:spPr>
          <a:xfrm>
            <a:off x="3678819" y="4450511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581074-871F-4994-9134-3FA6C1DAA21D}"/>
              </a:ext>
            </a:extLst>
          </p:cNvPr>
          <p:cNvSpPr/>
          <p:nvPr/>
        </p:nvSpPr>
        <p:spPr>
          <a:xfrm>
            <a:off x="4688960" y="374833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14BAC700-8592-4F4E-9BD9-D727D8D2BF0E}"/>
              </a:ext>
            </a:extLst>
          </p:cNvPr>
          <p:cNvSpPr/>
          <p:nvPr/>
        </p:nvSpPr>
        <p:spPr>
          <a:xfrm>
            <a:off x="8328554" y="356920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10B69A1-5EE8-43A7-8BC8-E15D883CDB3D}"/>
              </a:ext>
            </a:extLst>
          </p:cNvPr>
          <p:cNvSpPr/>
          <p:nvPr/>
        </p:nvSpPr>
        <p:spPr>
          <a:xfrm>
            <a:off x="7249874" y="533060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3AC0F6-A323-4E8F-BBB9-D06786BDB019}"/>
              </a:ext>
            </a:extLst>
          </p:cNvPr>
          <p:cNvCxnSpPr>
            <a:stCxn id="10" idx="1"/>
            <a:endCxn id="10" idx="4"/>
          </p:cNvCxnSpPr>
          <p:nvPr/>
        </p:nvCxnSpPr>
        <p:spPr>
          <a:xfrm>
            <a:off x="7697252" y="2740230"/>
            <a:ext cx="305164" cy="23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F06DB3E-8D6E-4936-A418-823F31F752EE}"/>
              </a:ext>
            </a:extLst>
          </p:cNvPr>
          <p:cNvCxnSpPr>
            <a:cxnSpLocks/>
          </p:cNvCxnSpPr>
          <p:nvPr/>
        </p:nvCxnSpPr>
        <p:spPr>
          <a:xfrm flipV="1">
            <a:off x="7597802" y="2748117"/>
            <a:ext cx="339818" cy="21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54B9-63AD-45A7-8B1B-E1EEC4744123}"/>
              </a:ext>
            </a:extLst>
          </p:cNvPr>
          <p:cNvSpPr txBox="1"/>
          <p:nvPr/>
        </p:nvSpPr>
        <p:spPr>
          <a:xfrm>
            <a:off x="7541370" y="2267068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Дедушка</a:t>
            </a:r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1298AFAA-F8DB-4F2D-BBAE-846DBC44A280}"/>
              </a:ext>
            </a:extLst>
          </p:cNvPr>
          <p:cNvSpPr/>
          <p:nvPr/>
        </p:nvSpPr>
        <p:spPr>
          <a:xfrm>
            <a:off x="3829538" y="307281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7020EF-836F-41CA-ACC6-225EA5F94CA0}"/>
              </a:ext>
            </a:extLst>
          </p:cNvPr>
          <p:cNvSpPr txBox="1"/>
          <p:nvPr/>
        </p:nvSpPr>
        <p:spPr>
          <a:xfrm>
            <a:off x="3791950" y="3449860"/>
            <a:ext cx="106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00A8546-4D20-445B-84E4-A44958CB004F}"/>
              </a:ext>
            </a:extLst>
          </p:cNvPr>
          <p:cNvSpPr/>
          <p:nvPr/>
        </p:nvSpPr>
        <p:spPr>
          <a:xfrm>
            <a:off x="4952667" y="2477913"/>
            <a:ext cx="675110" cy="48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3AE23-821F-4118-A6BF-8FD36AC207F5}"/>
              </a:ext>
            </a:extLst>
          </p:cNvPr>
          <p:cNvSpPr txBox="1"/>
          <p:nvPr/>
        </p:nvSpPr>
        <p:spPr>
          <a:xfrm>
            <a:off x="4809582" y="2547506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Пушин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98995-8FA0-4308-AC25-3B6316A1F737}"/>
              </a:ext>
            </a:extLst>
          </p:cNvPr>
          <p:cNvSpPr txBox="1"/>
          <p:nvPr/>
        </p:nvSpPr>
        <p:spPr>
          <a:xfrm>
            <a:off x="7153470" y="678050"/>
            <a:ext cx="80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Дядя Петя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0A8F8CC5-222F-85FC-7FAB-5C57542243B9}"/>
              </a:ext>
            </a:extLst>
          </p:cNvPr>
          <p:cNvSpPr/>
          <p:nvPr/>
        </p:nvSpPr>
        <p:spPr>
          <a:xfrm>
            <a:off x="7179126" y="451081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8DF58FD-59F0-8C5D-5BFC-CE88B20C51A2}"/>
              </a:ext>
            </a:extLst>
          </p:cNvPr>
          <p:cNvSpPr/>
          <p:nvPr/>
        </p:nvSpPr>
        <p:spPr>
          <a:xfrm>
            <a:off x="5073252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0CB7600-3946-F383-9463-337ACCC1917D}"/>
              </a:ext>
            </a:extLst>
          </p:cNvPr>
          <p:cNvSpPr/>
          <p:nvPr/>
        </p:nvSpPr>
        <p:spPr>
          <a:xfrm>
            <a:off x="4667307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4A060D-6B03-E55B-AF9C-BC6DF5E8855C}"/>
              </a:ext>
            </a:extLst>
          </p:cNvPr>
          <p:cNvSpPr txBox="1"/>
          <p:nvPr/>
        </p:nvSpPr>
        <p:spPr>
          <a:xfrm>
            <a:off x="7663635" y="3770032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113514-6DE8-A00B-F9E9-67D3A1A5E498}"/>
              </a:ext>
            </a:extLst>
          </p:cNvPr>
          <p:cNvSpPr txBox="1"/>
          <p:nvPr/>
        </p:nvSpPr>
        <p:spPr>
          <a:xfrm>
            <a:off x="6522855" y="3535208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Уч. биологии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1059B-A768-F40B-795F-4B4558B083C4}"/>
              </a:ext>
            </a:extLst>
          </p:cNvPr>
          <p:cNvSpPr txBox="1"/>
          <p:nvPr/>
        </p:nvSpPr>
        <p:spPr>
          <a:xfrm>
            <a:off x="7750973" y="5807360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Класс. рук-ль</a:t>
            </a:r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5DB7E9D-926E-D1BA-9986-93954259ECBD}"/>
              </a:ext>
            </a:extLst>
          </p:cNvPr>
          <p:cNvSpPr/>
          <p:nvPr/>
        </p:nvSpPr>
        <p:spPr>
          <a:xfrm>
            <a:off x="4997061" y="302869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0A728-AD52-6380-2804-6FF5046BDBB0}"/>
              </a:ext>
            </a:extLst>
          </p:cNvPr>
          <p:cNvSpPr txBox="1"/>
          <p:nvPr/>
        </p:nvSpPr>
        <p:spPr>
          <a:xfrm>
            <a:off x="2831137" y="3505066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Ася Казанцева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84E82D13-EEDA-68BB-9949-397C09DE3D81}"/>
              </a:ext>
            </a:extLst>
          </p:cNvPr>
          <p:cNvSpPr/>
          <p:nvPr/>
        </p:nvSpPr>
        <p:spPr>
          <a:xfrm>
            <a:off x="5627777" y="487803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6D9675-7CEE-BEAF-963F-DC7FFED4092D}"/>
              </a:ext>
            </a:extLst>
          </p:cNvPr>
          <p:cNvSpPr txBox="1"/>
          <p:nvPr/>
        </p:nvSpPr>
        <p:spPr>
          <a:xfrm>
            <a:off x="5458670" y="5178274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Психолог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FDCB5-187A-D774-5BD1-0C6A09C16CD7}"/>
              </a:ext>
            </a:extLst>
          </p:cNvPr>
          <p:cNvSpPr txBox="1"/>
          <p:nvPr/>
        </p:nvSpPr>
        <p:spPr>
          <a:xfrm>
            <a:off x="4567412" y="4485007"/>
            <a:ext cx="13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из старой школы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17628-DBA0-7C2F-D500-4C8F335D1CA9}"/>
              </a:ext>
            </a:extLst>
          </p:cNvPr>
          <p:cNvSpPr txBox="1"/>
          <p:nvPr/>
        </p:nvSpPr>
        <p:spPr>
          <a:xfrm>
            <a:off x="4075465" y="3689066"/>
            <a:ext cx="10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с танцев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80CAF8-D08D-85CE-B152-B7CF229032C4}"/>
              </a:ext>
            </a:extLst>
          </p:cNvPr>
          <p:cNvSpPr txBox="1"/>
          <p:nvPr/>
        </p:nvSpPr>
        <p:spPr>
          <a:xfrm>
            <a:off x="3570918" y="4871428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Вася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7FC1-209F-C596-65BB-C5D740BDFBD6}"/>
              </a:ext>
            </a:extLst>
          </p:cNvPr>
          <p:cNvSpPr txBox="1"/>
          <p:nvPr/>
        </p:nvSpPr>
        <p:spPr>
          <a:xfrm>
            <a:off x="5182787" y="1803341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Улитки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9A57FD-C3E3-4F94-7682-1E08213CCF76}"/>
              </a:ext>
            </a:extLst>
          </p:cNvPr>
          <p:cNvSpPr/>
          <p:nvPr/>
        </p:nvSpPr>
        <p:spPr>
          <a:xfrm>
            <a:off x="5417245" y="2090555"/>
            <a:ext cx="532489" cy="322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14:cNvPr>
              <p14:cNvContentPartPr/>
              <p14:nvPr/>
            </p14:nvContentPartPr>
            <p14:xfrm>
              <a:off x="4827054" y="3588550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8054" y="35795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14:cNvPr>
              <p14:cNvContentPartPr/>
              <p14:nvPr/>
            </p14:nvContentPartPr>
            <p14:xfrm>
              <a:off x="3508014" y="3666310"/>
              <a:ext cx="2107440" cy="1684800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9014" y="3657308"/>
                <a:ext cx="2125080" cy="1702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14:cNvPr>
              <p14:cNvContentPartPr/>
              <p14:nvPr/>
            </p14:nvContentPartPr>
            <p14:xfrm>
              <a:off x="6439854" y="1926430"/>
              <a:ext cx="360" cy="360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854" y="19174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14:cNvPr>
              <p14:cNvContentPartPr/>
              <p14:nvPr/>
            </p14:nvContentPartPr>
            <p14:xfrm>
              <a:off x="6223134" y="1778470"/>
              <a:ext cx="2105640" cy="1526400"/>
            </p14:xfrm>
          </p:contentPart>
        </mc:Choice>
        <mc:Fallback xmlns="">
          <p:pic>
            <p:nvPicPr>
              <p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4134" y="1769470"/>
                <a:ext cx="2123280" cy="15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14:cNvPr>
              <p14:cNvContentPartPr/>
              <p14:nvPr/>
            </p14:nvContentPartPr>
            <p14:xfrm>
              <a:off x="6134214" y="542950"/>
              <a:ext cx="1968480" cy="1119600"/>
            </p14:xfrm>
          </p:contentPart>
        </mc:Choice>
        <mc:Fallback xmlns="">
          <p:pic>
            <p:nvPicPr>
              <p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5214" y="533953"/>
                <a:ext cx="1986120" cy="113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14:cNvPr>
              <p14:cNvContentPartPr/>
              <p14:nvPr/>
            </p14:nvContentPartPr>
            <p14:xfrm>
              <a:off x="7225734" y="1444750"/>
              <a:ext cx="18360" cy="311760"/>
            </p14:xfrm>
          </p:contentPart>
        </mc:Choice>
        <mc:Fallback xmlns="">
          <p:pic>
            <p:nvPicPr>
              <p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16907" y="1435750"/>
                <a:ext cx="35661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14:cNvPr>
              <p14:cNvContentPartPr/>
              <p14:nvPr/>
            </p14:nvContentPartPr>
            <p14:xfrm>
              <a:off x="5014254" y="1228030"/>
              <a:ext cx="1404000" cy="39960"/>
            </p14:xfrm>
          </p:contentPart>
        </mc:Choice>
        <mc:Fallback xmlns="">
          <p:pic>
            <p:nvPicPr>
              <p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5254" y="1219030"/>
                <a:ext cx="14216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14:cNvPr>
              <p14:cNvContentPartPr/>
              <p14:nvPr/>
            </p14:nvContentPartPr>
            <p14:xfrm>
              <a:off x="5466414" y="1129750"/>
              <a:ext cx="263520" cy="209160"/>
            </p14:xfrm>
          </p:contentPart>
        </mc:Choice>
        <mc:Fallback xmlns="">
          <p:pic>
            <p:nvPicPr>
              <p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57414" y="1120750"/>
                <a:ext cx="28116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26121A0-B588-9A85-156F-D9F268A7BD79}"/>
              </a:ext>
            </a:extLst>
          </p:cNvPr>
          <p:cNvGrpSpPr/>
          <p:nvPr/>
        </p:nvGrpSpPr>
        <p:grpSpPr>
          <a:xfrm>
            <a:off x="4935414" y="422350"/>
            <a:ext cx="2460600" cy="649440"/>
            <a:chOff x="4935414" y="422350"/>
            <a:chExt cx="246060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14:cNvPr>
                <p14:cNvContentPartPr/>
                <p14:nvPr/>
              </p14:nvContentPartPr>
              <p14:xfrm>
                <a:off x="4935414" y="540070"/>
                <a:ext cx="1494720" cy="531720"/>
              </p14:xfrm>
            </p:contentPart>
          </mc:Choice>
          <mc:Fallback xmlns="">
            <p:pic>
              <p:nvPicPr>
                <p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26414" y="531070"/>
                  <a:ext cx="151236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14:cNvPr>
                <p14:cNvContentPartPr/>
                <p14:nvPr/>
              </p14:nvContentPartPr>
              <p14:xfrm>
                <a:off x="6439854" y="451870"/>
                <a:ext cx="39960" cy="225360"/>
              </p14:xfrm>
            </p:contentPart>
          </mc:Choice>
          <mc:Fallback xmlns="">
            <p:pic>
              <p:nvPicPr>
                <p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30772" y="442870"/>
                  <a:ext cx="577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14:cNvPr>
                <p14:cNvContentPartPr/>
                <p14:nvPr/>
              </p14:nvContentPartPr>
              <p14:xfrm>
                <a:off x="6547854" y="422350"/>
                <a:ext cx="20880" cy="195120"/>
              </p14:xfrm>
            </p:contentPart>
          </mc:Choice>
          <mc:Fallback xmlns="">
            <p:pic>
              <p:nvPicPr>
                <p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38854" y="413350"/>
                  <a:ext cx="385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14:cNvPr>
                <p14:cNvContentPartPr/>
                <p14:nvPr/>
              </p14:nvContentPartPr>
              <p14:xfrm>
                <a:off x="6567654" y="520990"/>
                <a:ext cx="828360" cy="134640"/>
              </p14:xfrm>
            </p:contentPart>
          </mc:Choice>
          <mc:Fallback xmlns="">
            <p:pic>
              <p:nvPicPr>
                <p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58654" y="511990"/>
                  <a:ext cx="84600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14:cNvPr>
              <p14:cNvContentPartPr/>
              <p14:nvPr/>
            </p14:nvContentPartPr>
            <p14:xfrm>
              <a:off x="4856934" y="1553110"/>
              <a:ext cx="3021120" cy="4390200"/>
            </p14:xfrm>
          </p:contentPart>
        </mc:Choice>
        <mc:Fallback xmlns="">
          <p:pic>
            <p:nvPicPr>
              <p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7934" y="1544111"/>
                <a:ext cx="3038760" cy="4407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14:cNvPr>
              <p14:cNvContentPartPr/>
              <p14:nvPr/>
            </p14:nvContentPartPr>
            <p14:xfrm>
              <a:off x="4886094" y="1602430"/>
              <a:ext cx="1013760" cy="3273480"/>
            </p14:xfrm>
          </p:contentPart>
        </mc:Choice>
        <mc:Fallback xmlns=""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77097" y="1593430"/>
                <a:ext cx="1031394" cy="32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14:cNvPr>
              <p14:cNvContentPartPr/>
              <p14:nvPr/>
            </p14:nvContentPartPr>
            <p14:xfrm>
              <a:off x="4660374" y="1582990"/>
              <a:ext cx="207360" cy="2084040"/>
            </p14:xfrm>
          </p:contentPart>
        </mc:Choice>
        <mc:Fallback xmlns="">
          <p:pic>
            <p:nvPicPr>
              <p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51374" y="1573990"/>
                <a:ext cx="225000" cy="21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14:cNvPr>
              <p14:cNvContentPartPr/>
              <p14:nvPr/>
            </p14:nvContentPartPr>
            <p14:xfrm>
              <a:off x="4866654" y="3598270"/>
              <a:ext cx="360" cy="156600"/>
            </p14:xfrm>
          </p:contentPart>
        </mc:Choice>
        <mc:Fallback xmlns="">
          <p:pic>
            <p:nvPicPr>
              <p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57654" y="3589270"/>
                <a:ext cx="180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14:cNvPr>
              <p14:cNvContentPartPr/>
              <p14:nvPr/>
            </p14:nvContentPartPr>
            <p14:xfrm>
              <a:off x="4758294" y="1582990"/>
              <a:ext cx="452880" cy="2801160"/>
            </p14:xfrm>
          </p:contentPart>
        </mc:Choice>
        <mc:Fallback xmlns="">
          <p:pic>
            <p:nvPicPr>
              <p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49294" y="1573990"/>
                <a:ext cx="470520" cy="28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14:cNvPr>
              <p14:cNvContentPartPr/>
              <p14:nvPr/>
            </p14:nvContentPartPr>
            <p14:xfrm>
              <a:off x="4876374" y="3686470"/>
              <a:ext cx="360" cy="115560"/>
            </p14:xfrm>
          </p:contentPart>
        </mc:Choice>
        <mc:Fallback xmlns="">
          <p:pic>
            <p:nvPicPr>
              <p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867374" y="3677442"/>
                <a:ext cx="18000" cy="133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14:cNvPr>
              <p14:cNvContentPartPr/>
              <p14:nvPr/>
            </p14:nvContentPartPr>
            <p14:xfrm>
              <a:off x="5210814" y="4365430"/>
              <a:ext cx="360" cy="80640"/>
            </p14:xfrm>
          </p:contentPart>
        </mc:Choice>
        <mc:Fallback xmlns="">
          <p:pic>
            <p:nvPicPr>
              <p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01814" y="4356430"/>
                <a:ext cx="18000" cy="9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C3F261A-239B-6833-7A48-7E88CDCDAEC8}"/>
              </a:ext>
            </a:extLst>
          </p:cNvPr>
          <p:cNvGrpSpPr/>
          <p:nvPr/>
        </p:nvGrpSpPr>
        <p:grpSpPr>
          <a:xfrm>
            <a:off x="4668654" y="3008590"/>
            <a:ext cx="1900080" cy="1996920"/>
            <a:chOff x="4668654" y="3008590"/>
            <a:chExt cx="1900080" cy="199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14:cNvPr>
                <p14:cNvContentPartPr/>
                <p14:nvPr/>
              </p14:nvContentPartPr>
              <p14:xfrm>
                <a:off x="5529054" y="3008590"/>
                <a:ext cx="1039680" cy="1132200"/>
              </p14:xfrm>
            </p:contentPart>
          </mc:Choice>
          <mc:Fallback xmlns="">
            <p:pic>
              <p:nvPicPr>
                <p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20057" y="2999590"/>
                  <a:ext cx="1057314" cy="11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14:cNvPr>
                <p14:cNvContentPartPr/>
                <p14:nvPr/>
              </p14:nvContentPartPr>
              <p14:xfrm>
                <a:off x="4668654" y="4324750"/>
                <a:ext cx="896040" cy="68076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59654" y="4315750"/>
                  <a:ext cx="913680" cy="69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14:cNvPr>
                <p14:cNvContentPartPr/>
                <p14:nvPr/>
              </p14:nvContentPartPr>
              <p14:xfrm>
                <a:off x="5387574" y="4207750"/>
                <a:ext cx="30240" cy="156600"/>
              </p14:xfrm>
            </p:contentPart>
          </mc:Choice>
          <mc:Fallback xmlns=""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78574" y="4198729"/>
                  <a:ext cx="47880" cy="17428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14:cNvPr>
              <p14:cNvContentPartPr/>
              <p14:nvPr/>
            </p14:nvContentPartPr>
            <p14:xfrm>
              <a:off x="5585574" y="2978710"/>
              <a:ext cx="1119960" cy="1593720"/>
            </p14:xfrm>
          </p:contentPart>
        </mc:Choice>
        <mc:Fallback xmlns="">
          <p:pic>
            <p:nvPicPr>
              <p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76574" y="2969710"/>
                <a:ext cx="1137600" cy="161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B5095C49-AD6E-624E-3B21-E835208981F0}"/>
              </a:ext>
            </a:extLst>
          </p:cNvPr>
          <p:cNvGrpSpPr/>
          <p:nvPr/>
        </p:nvGrpSpPr>
        <p:grpSpPr>
          <a:xfrm>
            <a:off x="6145014" y="3303430"/>
            <a:ext cx="1862640" cy="2563920"/>
            <a:chOff x="6145014" y="3303430"/>
            <a:chExt cx="1862640" cy="256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14:cNvPr>
                <p14:cNvContentPartPr/>
                <p14:nvPr/>
              </p14:nvContentPartPr>
              <p14:xfrm>
                <a:off x="6145014" y="3303430"/>
                <a:ext cx="1416960" cy="2191680"/>
              </p14:xfrm>
            </p:contentPart>
          </mc:Choice>
          <mc:Fallback xmlns="">
            <p:pic>
              <p:nvPicPr>
                <p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36016" y="3294430"/>
                  <a:ext cx="1434596" cy="22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360" cy="36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61614" y="54868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437040" cy="371520"/>
              </p14:xfrm>
            </p:contentPart>
          </mc:Choice>
          <mc:Fallback xmlns=""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1614" y="5486830"/>
                  <a:ext cx="454680" cy="38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14:cNvPr>
              <p14:cNvContentPartPr/>
              <p14:nvPr/>
            </p14:nvContentPartPr>
            <p14:xfrm>
              <a:off x="6596814" y="4308550"/>
              <a:ext cx="421920" cy="449640"/>
            </p14:xfrm>
          </p:contentPart>
        </mc:Choice>
        <mc:Fallback xmlns="">
          <p:pic>
            <p:nvPicPr>
              <p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87814" y="4299543"/>
                <a:ext cx="439560" cy="467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AC7C7CD2-0023-D19F-0A64-9AA9FE057411}"/>
                  </a:ext>
                </a:extLst>
              </p14:cNvPr>
              <p14:cNvContentPartPr/>
              <p14:nvPr/>
            </p14:nvContentPartPr>
            <p14:xfrm>
              <a:off x="6586734" y="2359510"/>
              <a:ext cx="49680" cy="27288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AC7C7CD2-0023-D19F-0A64-9AA9FE05741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577734" y="2350510"/>
                <a:ext cx="673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A3A8079B-8AD5-2339-CA87-B641A466E3F0}"/>
                  </a:ext>
                </a:extLst>
              </p14:cNvPr>
              <p14:cNvContentPartPr/>
              <p14:nvPr/>
            </p14:nvContentPartPr>
            <p14:xfrm>
              <a:off x="6518334" y="2496310"/>
              <a:ext cx="221040" cy="615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A3A8079B-8AD5-2339-CA87-B641A466E3F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9694" y="2487670"/>
                <a:ext cx="23868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CAFEB551-30B2-C620-7C9A-988ACB747183}"/>
              </a:ext>
            </a:extLst>
          </p:cNvPr>
          <p:cNvGrpSpPr/>
          <p:nvPr/>
        </p:nvGrpSpPr>
        <p:grpSpPr>
          <a:xfrm>
            <a:off x="7894614" y="2585590"/>
            <a:ext cx="245160" cy="250920"/>
            <a:chOff x="7894614" y="2585590"/>
            <a:chExt cx="24516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2" name="Рукописный ввод 61">
                  <a:extLst>
                    <a:ext uri="{FF2B5EF4-FFF2-40B4-BE49-F238E27FC236}">
                      <a16:creationId xmlns:a16="http://schemas.microsoft.com/office/drawing/2014/main" id="{67CC7C4D-8306-A3ED-2D9A-23AC72DEC29B}"/>
                    </a:ext>
                  </a:extLst>
                </p14:cNvPr>
                <p14:cNvContentPartPr/>
                <p14:nvPr/>
              </p14:nvContentPartPr>
              <p14:xfrm>
                <a:off x="7993254" y="2585590"/>
                <a:ext cx="34560" cy="250920"/>
              </p14:xfrm>
            </p:contentPart>
          </mc:Choice>
          <mc:Fallback xmlns="">
            <p:pic>
              <p:nvPicPr>
                <p:cNvPr id="62" name="Рукописный ввод 61">
                  <a:extLst>
                    <a:ext uri="{FF2B5EF4-FFF2-40B4-BE49-F238E27FC236}">
                      <a16:creationId xmlns:a16="http://schemas.microsoft.com/office/drawing/2014/main" id="{67CC7C4D-8306-A3ED-2D9A-23AC72DEC29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84254" y="2576950"/>
                  <a:ext cx="52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34DEAD60-5FDF-73EB-D278-7A44ED249C4D}"/>
                    </a:ext>
                  </a:extLst>
                </p14:cNvPr>
                <p14:cNvContentPartPr/>
                <p14:nvPr/>
              </p14:nvContentPartPr>
              <p14:xfrm>
                <a:off x="7894614" y="2713030"/>
                <a:ext cx="245160" cy="39600"/>
              </p14:xfrm>
            </p:contentPart>
          </mc:Choice>
          <mc:Fallback xmlns=""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34DEAD60-5FDF-73EB-D278-7A44ED249C4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85974" y="2704390"/>
                  <a:ext cx="2628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176197E7-E961-D273-469C-4517E8D8876D}"/>
              </a:ext>
            </a:extLst>
          </p:cNvPr>
          <p:cNvGrpSpPr/>
          <p:nvPr/>
        </p:nvGrpSpPr>
        <p:grpSpPr>
          <a:xfrm>
            <a:off x="6537774" y="933910"/>
            <a:ext cx="353520" cy="373680"/>
            <a:chOff x="6537774" y="933910"/>
            <a:chExt cx="35352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7" name="Рукописный ввод 66">
                  <a:extLst>
                    <a:ext uri="{FF2B5EF4-FFF2-40B4-BE49-F238E27FC236}">
                      <a16:creationId xmlns:a16="http://schemas.microsoft.com/office/drawing/2014/main" id="{FC517EB1-3364-DE38-1DEC-8F62F24FD178}"/>
                    </a:ext>
                  </a:extLst>
                </p14:cNvPr>
                <p14:cNvContentPartPr/>
                <p14:nvPr/>
              </p14:nvContentPartPr>
              <p14:xfrm>
                <a:off x="6626694" y="943630"/>
                <a:ext cx="360" cy="245160"/>
              </p14:xfrm>
            </p:contentPart>
          </mc:Choice>
          <mc:Fallback xmlns="">
            <p:pic>
              <p:nvPicPr>
                <p:cNvPr id="67" name="Рукописный ввод 66">
                  <a:extLst>
                    <a:ext uri="{FF2B5EF4-FFF2-40B4-BE49-F238E27FC236}">
                      <a16:creationId xmlns:a16="http://schemas.microsoft.com/office/drawing/2014/main" id="{FC517EB1-3364-DE38-1DEC-8F62F24FD17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17694" y="934990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9" name="Рукописный ввод 68">
                  <a:extLst>
                    <a:ext uri="{FF2B5EF4-FFF2-40B4-BE49-F238E27FC236}">
                      <a16:creationId xmlns:a16="http://schemas.microsoft.com/office/drawing/2014/main" id="{96AF36E7-297D-A5C2-6E90-FCFC5BEB8FF7}"/>
                    </a:ext>
                  </a:extLst>
                </p14:cNvPr>
                <p14:cNvContentPartPr/>
                <p14:nvPr/>
              </p14:nvContentPartPr>
              <p14:xfrm>
                <a:off x="6537774" y="1081150"/>
                <a:ext cx="174960" cy="360"/>
              </p14:xfrm>
            </p:contentPart>
          </mc:Choice>
          <mc:Fallback xmlns="">
            <p:pic>
              <p:nvPicPr>
                <p:cNvPr id="69" name="Рукописный ввод 68">
                  <a:extLst>
                    <a:ext uri="{FF2B5EF4-FFF2-40B4-BE49-F238E27FC236}">
                      <a16:creationId xmlns:a16="http://schemas.microsoft.com/office/drawing/2014/main" id="{96AF36E7-297D-A5C2-6E90-FCFC5BEB8FF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29134" y="1072150"/>
                  <a:ext cx="19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2" name="Рукописный ввод 71">
                  <a:extLst>
                    <a:ext uri="{FF2B5EF4-FFF2-40B4-BE49-F238E27FC236}">
                      <a16:creationId xmlns:a16="http://schemas.microsoft.com/office/drawing/2014/main" id="{C7DAB4D5-681B-B3C6-FE7D-EE4E58F05225}"/>
                    </a:ext>
                  </a:extLst>
                </p14:cNvPr>
                <p14:cNvContentPartPr/>
                <p14:nvPr/>
              </p14:nvContentPartPr>
              <p14:xfrm>
                <a:off x="6640014" y="933910"/>
                <a:ext cx="213120" cy="373680"/>
              </p14:xfrm>
            </p:contentPart>
          </mc:Choice>
          <mc:Fallback xmlns="">
            <p:pic>
              <p:nvPicPr>
                <p:cNvPr id="72" name="Рукописный ввод 71">
                  <a:extLst>
                    <a:ext uri="{FF2B5EF4-FFF2-40B4-BE49-F238E27FC236}">
                      <a16:creationId xmlns:a16="http://schemas.microsoft.com/office/drawing/2014/main" id="{C7DAB4D5-681B-B3C6-FE7D-EE4E58F0522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31374" y="924910"/>
                  <a:ext cx="2307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4" name="Рукописный ввод 73">
                  <a:extLst>
                    <a:ext uri="{FF2B5EF4-FFF2-40B4-BE49-F238E27FC236}">
                      <a16:creationId xmlns:a16="http://schemas.microsoft.com/office/drawing/2014/main" id="{8EE743FF-6F07-B3B0-4EDA-5EE16FEE7586}"/>
                    </a:ext>
                  </a:extLst>
                </p14:cNvPr>
                <p14:cNvContentPartPr/>
                <p14:nvPr/>
              </p14:nvContentPartPr>
              <p14:xfrm>
                <a:off x="6793734" y="1179790"/>
                <a:ext cx="97560" cy="360"/>
              </p14:xfrm>
            </p:contentPart>
          </mc:Choice>
          <mc:Fallback xmlns="">
            <p:pic>
              <p:nvPicPr>
                <p:cNvPr id="74" name="Рукописный ввод 73">
                  <a:extLst>
                    <a:ext uri="{FF2B5EF4-FFF2-40B4-BE49-F238E27FC236}">
                      <a16:creationId xmlns:a16="http://schemas.microsoft.com/office/drawing/2014/main" id="{8EE743FF-6F07-B3B0-4EDA-5EE16FEE758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85094" y="1170790"/>
                  <a:ext cx="115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Рукописный ввод 75">
                <a:extLst>
                  <a:ext uri="{FF2B5EF4-FFF2-40B4-BE49-F238E27FC236}">
                    <a16:creationId xmlns:a16="http://schemas.microsoft.com/office/drawing/2014/main" id="{3DC6A9D6-FDD0-57DF-F50C-01504257C132}"/>
                  </a:ext>
                </a:extLst>
              </p14:cNvPr>
              <p14:cNvContentPartPr/>
              <p14:nvPr/>
            </p14:nvContentPartPr>
            <p14:xfrm>
              <a:off x="7639374" y="668230"/>
              <a:ext cx="168480" cy="360"/>
            </p14:xfrm>
          </p:contentPart>
        </mc:Choice>
        <mc:Fallback xmlns="">
          <p:pic>
            <p:nvPicPr>
              <p:cNvPr id="76" name="Рукописный ввод 75">
                <a:extLst>
                  <a:ext uri="{FF2B5EF4-FFF2-40B4-BE49-F238E27FC236}">
                    <a16:creationId xmlns:a16="http://schemas.microsoft.com/office/drawing/2014/main" id="{3DC6A9D6-FDD0-57DF-F50C-01504257C13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630374" y="659230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8" name="Рукописный ввод 77">
                <a:extLst>
                  <a:ext uri="{FF2B5EF4-FFF2-40B4-BE49-F238E27FC236}">
                    <a16:creationId xmlns:a16="http://schemas.microsoft.com/office/drawing/2014/main" id="{35877782-7B19-51BF-E9B0-9F4BB171F34C}"/>
                  </a:ext>
                </a:extLst>
              </p14:cNvPr>
              <p14:cNvContentPartPr/>
              <p14:nvPr/>
            </p14:nvContentPartPr>
            <p14:xfrm>
              <a:off x="8051214" y="4087510"/>
              <a:ext cx="130320" cy="256680"/>
            </p14:xfrm>
          </p:contentPart>
        </mc:Choice>
        <mc:Fallback xmlns="">
          <p:pic>
            <p:nvPicPr>
              <p:cNvPr id="78" name="Рукописный ввод 77">
                <a:extLst>
                  <a:ext uri="{FF2B5EF4-FFF2-40B4-BE49-F238E27FC236}">
                    <a16:creationId xmlns:a16="http://schemas.microsoft.com/office/drawing/2014/main" id="{35877782-7B19-51BF-E9B0-9F4BB171F34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042214" y="4078510"/>
                <a:ext cx="1479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9" name="Рукописный ввод 78">
                <a:extLst>
                  <a:ext uri="{FF2B5EF4-FFF2-40B4-BE49-F238E27FC236}">
                    <a16:creationId xmlns:a16="http://schemas.microsoft.com/office/drawing/2014/main" id="{D25C5184-0393-EF1E-0C43-E5594A8F8CE8}"/>
                  </a:ext>
                </a:extLst>
              </p14:cNvPr>
              <p14:cNvContentPartPr/>
              <p14:nvPr/>
            </p14:nvContentPartPr>
            <p14:xfrm>
              <a:off x="8160294" y="4451830"/>
              <a:ext cx="360" cy="2160"/>
            </p14:xfrm>
          </p:contentPart>
        </mc:Choice>
        <mc:Fallback xmlns="">
          <p:pic>
            <p:nvPicPr>
              <p:cNvPr id="79" name="Рукописный ввод 78">
                <a:extLst>
                  <a:ext uri="{FF2B5EF4-FFF2-40B4-BE49-F238E27FC236}">
                    <a16:creationId xmlns:a16="http://schemas.microsoft.com/office/drawing/2014/main" id="{D25C5184-0393-EF1E-0C43-E5594A8F8CE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151654" y="4443190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Рукописный ввод 79">
                <a:extLst>
                  <a:ext uri="{FF2B5EF4-FFF2-40B4-BE49-F238E27FC236}">
                    <a16:creationId xmlns:a16="http://schemas.microsoft.com/office/drawing/2014/main" id="{C7D9839C-AE37-FAD8-ED45-75643E88A7C8}"/>
                  </a:ext>
                </a:extLst>
              </p14:cNvPr>
              <p14:cNvContentPartPr/>
              <p14:nvPr/>
            </p14:nvContentPartPr>
            <p14:xfrm>
              <a:off x="7068774" y="3962230"/>
              <a:ext cx="50400" cy="185760"/>
            </p14:xfrm>
          </p:contentPart>
        </mc:Choice>
        <mc:Fallback xmlns="">
          <p:pic>
            <p:nvPicPr>
              <p:cNvPr id="80" name="Рукописный ввод 79">
                <a:extLst>
                  <a:ext uri="{FF2B5EF4-FFF2-40B4-BE49-F238E27FC236}">
                    <a16:creationId xmlns:a16="http://schemas.microsoft.com/office/drawing/2014/main" id="{C7D9839C-AE37-FAD8-ED45-75643E88A7C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060134" y="3953230"/>
                <a:ext cx="6804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F0AE369D-4D94-9C98-351A-09FCF5221F98}"/>
                  </a:ext>
                </a:extLst>
              </p14:cNvPr>
              <p14:cNvContentPartPr/>
              <p14:nvPr/>
            </p14:nvContentPartPr>
            <p14:xfrm>
              <a:off x="7000014" y="4050430"/>
              <a:ext cx="169920" cy="39600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F0AE369D-4D94-9C98-351A-09FCF5221F9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991374" y="4041790"/>
                <a:ext cx="1875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id="{A940C30C-F7E7-3683-100A-5BEDB0736BED}"/>
                  </a:ext>
                </a:extLst>
              </p14:cNvPr>
              <p14:cNvContentPartPr/>
              <p14:nvPr/>
            </p14:nvContentPartPr>
            <p14:xfrm>
              <a:off x="8038974" y="6154270"/>
              <a:ext cx="222480" cy="5004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A940C30C-F7E7-3683-100A-5BEDB0736BE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029974" y="6145270"/>
                <a:ext cx="240120" cy="6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4A6933B-048D-0123-988A-3241D6B5BA58}"/>
              </a:ext>
            </a:extLst>
          </p:cNvPr>
          <p:cNvGrpSpPr/>
          <p:nvPr/>
        </p:nvGrpSpPr>
        <p:grpSpPr>
          <a:xfrm>
            <a:off x="3844254" y="4345270"/>
            <a:ext cx="354240" cy="413280"/>
            <a:chOff x="3844254" y="4345270"/>
            <a:chExt cx="35424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4" name="Рукописный ввод 83">
                  <a:extLst>
                    <a:ext uri="{FF2B5EF4-FFF2-40B4-BE49-F238E27FC236}">
                      <a16:creationId xmlns:a16="http://schemas.microsoft.com/office/drawing/2014/main" id="{563C059B-8861-FA94-7374-D3A57B7BA63E}"/>
                    </a:ext>
                  </a:extLst>
                </p14:cNvPr>
                <p14:cNvContentPartPr/>
                <p14:nvPr/>
              </p14:nvContentPartPr>
              <p14:xfrm>
                <a:off x="3932454" y="4345270"/>
                <a:ext cx="11520" cy="270360"/>
              </p14:xfrm>
            </p:contentPart>
          </mc:Choice>
          <mc:Fallback xmlns="">
            <p:pic>
              <p:nvPicPr>
                <p:cNvPr id="84" name="Рукописный ввод 83">
                  <a:extLst>
                    <a:ext uri="{FF2B5EF4-FFF2-40B4-BE49-F238E27FC236}">
                      <a16:creationId xmlns:a16="http://schemas.microsoft.com/office/drawing/2014/main" id="{563C059B-8861-FA94-7374-D3A57B7BA63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23454" y="4336630"/>
                  <a:ext cx="291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5" name="Рукописный ввод 84">
                  <a:extLst>
                    <a:ext uri="{FF2B5EF4-FFF2-40B4-BE49-F238E27FC236}">
                      <a16:creationId xmlns:a16="http://schemas.microsoft.com/office/drawing/2014/main" id="{1F3AADC8-BCDE-92E5-D18C-39B97D3185B7}"/>
                    </a:ext>
                  </a:extLst>
                </p14:cNvPr>
                <p14:cNvContentPartPr/>
                <p14:nvPr/>
              </p14:nvContentPartPr>
              <p14:xfrm>
                <a:off x="3844254" y="4512670"/>
                <a:ext cx="186840" cy="360"/>
              </p14:xfrm>
            </p:contentPart>
          </mc:Choice>
          <mc:Fallback xmlns="">
            <p:pic>
              <p:nvPicPr>
                <p:cNvPr id="85" name="Рукописный ввод 84">
                  <a:extLst>
                    <a:ext uri="{FF2B5EF4-FFF2-40B4-BE49-F238E27FC236}">
                      <a16:creationId xmlns:a16="http://schemas.microsoft.com/office/drawing/2014/main" id="{1F3AADC8-BCDE-92E5-D18C-39B97D3185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35254" y="4503670"/>
                  <a:ext cx="20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6" name="Рукописный ввод 85">
                  <a:extLst>
                    <a:ext uri="{FF2B5EF4-FFF2-40B4-BE49-F238E27FC236}">
                      <a16:creationId xmlns:a16="http://schemas.microsoft.com/office/drawing/2014/main" id="{8FB52A1E-B8EC-B9D8-5B75-47B6644EC1F2}"/>
                    </a:ext>
                  </a:extLst>
                </p14:cNvPr>
                <p14:cNvContentPartPr/>
                <p14:nvPr/>
              </p14:nvContentPartPr>
              <p14:xfrm>
                <a:off x="3892854" y="4394590"/>
                <a:ext cx="305640" cy="363960"/>
              </p14:xfrm>
            </p:contentPart>
          </mc:Choice>
          <mc:Fallback xmlns="">
            <p:pic>
              <p:nvPicPr>
                <p:cNvPr id="86" name="Рукописный ввод 85">
                  <a:extLst>
                    <a:ext uri="{FF2B5EF4-FFF2-40B4-BE49-F238E27FC236}">
                      <a16:creationId xmlns:a16="http://schemas.microsoft.com/office/drawing/2014/main" id="{8FB52A1E-B8EC-B9D8-5B75-47B6644EC1F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83854" y="4385590"/>
                  <a:ext cx="32328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7" name="Рукописный ввод 86">
                  <a:extLst>
                    <a:ext uri="{FF2B5EF4-FFF2-40B4-BE49-F238E27FC236}">
                      <a16:creationId xmlns:a16="http://schemas.microsoft.com/office/drawing/2014/main" id="{57D0391E-5BCB-DE28-CDC0-264C1235F0C2}"/>
                    </a:ext>
                  </a:extLst>
                </p14:cNvPr>
                <p14:cNvContentPartPr/>
                <p14:nvPr/>
              </p14:nvContentPartPr>
              <p14:xfrm>
                <a:off x="4040814" y="4679710"/>
                <a:ext cx="147600" cy="20160"/>
              </p14:xfrm>
            </p:contentPart>
          </mc:Choice>
          <mc:Fallback xmlns="">
            <p:pic>
              <p:nvPicPr>
                <p:cNvPr id="87" name="Рукописный ввод 86">
                  <a:extLst>
                    <a:ext uri="{FF2B5EF4-FFF2-40B4-BE49-F238E27FC236}">
                      <a16:creationId xmlns:a16="http://schemas.microsoft.com/office/drawing/2014/main" id="{57D0391E-5BCB-DE28-CDC0-264C1235F0C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031814" y="4670710"/>
                  <a:ext cx="16524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Рукописный ввод 88">
                <a:extLst>
                  <a:ext uri="{FF2B5EF4-FFF2-40B4-BE49-F238E27FC236}">
                    <a16:creationId xmlns:a16="http://schemas.microsoft.com/office/drawing/2014/main" id="{D65345BF-EA3F-88EB-2FD1-B7A7478CF2FE}"/>
                  </a:ext>
                </a:extLst>
              </p14:cNvPr>
              <p14:cNvContentPartPr/>
              <p14:nvPr/>
            </p14:nvContentPartPr>
            <p14:xfrm>
              <a:off x="5967894" y="4807510"/>
              <a:ext cx="6480" cy="196920"/>
            </p14:xfrm>
          </p:contentPart>
        </mc:Choice>
        <mc:Fallback xmlns="">
          <p:pic>
            <p:nvPicPr>
              <p:cNvPr id="89" name="Рукописный ввод 88">
                <a:extLst>
                  <a:ext uri="{FF2B5EF4-FFF2-40B4-BE49-F238E27FC236}">
                    <a16:creationId xmlns:a16="http://schemas.microsoft.com/office/drawing/2014/main" id="{D65345BF-EA3F-88EB-2FD1-B7A7478CF2F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59254" y="4798510"/>
                <a:ext cx="241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0" name="Рукописный ввод 89">
                <a:extLst>
                  <a:ext uri="{FF2B5EF4-FFF2-40B4-BE49-F238E27FC236}">
                    <a16:creationId xmlns:a16="http://schemas.microsoft.com/office/drawing/2014/main" id="{254B5BBC-FD3C-33F2-DB3C-B0CAEEB6605E}"/>
                  </a:ext>
                </a:extLst>
              </p14:cNvPr>
              <p14:cNvContentPartPr/>
              <p14:nvPr/>
            </p14:nvContentPartPr>
            <p14:xfrm>
              <a:off x="5869614" y="4911910"/>
              <a:ext cx="232200" cy="4320"/>
            </p14:xfrm>
          </p:contentPart>
        </mc:Choice>
        <mc:Fallback xmlns="">
          <p:pic>
            <p:nvPicPr>
              <p:cNvPr id="90" name="Рукописный ввод 89">
                <a:extLst>
                  <a:ext uri="{FF2B5EF4-FFF2-40B4-BE49-F238E27FC236}">
                    <a16:creationId xmlns:a16="http://schemas.microsoft.com/office/drawing/2014/main" id="{254B5BBC-FD3C-33F2-DB3C-B0CAEEB6605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60614" y="4902910"/>
                <a:ext cx="24984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F6D53819-827C-EDC7-038F-BAAB76C24A73}"/>
              </a:ext>
            </a:extLst>
          </p:cNvPr>
          <p:cNvGrpSpPr/>
          <p:nvPr/>
        </p:nvGrpSpPr>
        <p:grpSpPr>
          <a:xfrm>
            <a:off x="4797894" y="4375150"/>
            <a:ext cx="235080" cy="204840"/>
            <a:chOff x="4797894" y="4375150"/>
            <a:chExt cx="23508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E3DB4D2E-9ED7-3E3C-0031-0C942DA7B411}"/>
                    </a:ext>
                  </a:extLst>
                </p14:cNvPr>
                <p14:cNvContentPartPr/>
                <p14:nvPr/>
              </p14:nvContentPartPr>
              <p14:xfrm>
                <a:off x="4905174" y="4375150"/>
                <a:ext cx="20520" cy="157680"/>
              </p14:xfrm>
            </p:contentPart>
          </mc:Choice>
          <mc:Fallback xmlns=""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E3DB4D2E-9ED7-3E3C-0031-0C942DA7B41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96534" y="4366150"/>
                  <a:ext cx="38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55DAB373-DE0C-4EFF-BC36-5C407FD056C7}"/>
                    </a:ext>
                  </a:extLst>
                </p14:cNvPr>
                <p14:cNvContentPartPr/>
                <p14:nvPr/>
              </p14:nvContentPartPr>
              <p14:xfrm>
                <a:off x="4905894" y="4492870"/>
                <a:ext cx="360" cy="87120"/>
              </p14:xfrm>
            </p:contentPart>
          </mc:Choice>
          <mc:Fallback xmlns=""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55DAB373-DE0C-4EFF-BC36-5C407FD056C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97254" y="4484230"/>
                  <a:ext cx="18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0" name="Рукописный ввод 109">
                  <a:extLst>
                    <a:ext uri="{FF2B5EF4-FFF2-40B4-BE49-F238E27FC236}">
                      <a16:creationId xmlns:a16="http://schemas.microsoft.com/office/drawing/2014/main" id="{3BF0895A-4DD8-DAB9-1D2A-9596E6DFBB31}"/>
                    </a:ext>
                  </a:extLst>
                </p14:cNvPr>
                <p14:cNvContentPartPr/>
                <p14:nvPr/>
              </p14:nvContentPartPr>
              <p14:xfrm>
                <a:off x="4797894" y="4492870"/>
                <a:ext cx="235080" cy="360"/>
              </p14:xfrm>
            </p:contentPart>
          </mc:Choice>
          <mc:Fallback xmlns="">
            <p:pic>
              <p:nvPicPr>
                <p:cNvPr id="110" name="Рукописный ввод 109">
                  <a:extLst>
                    <a:ext uri="{FF2B5EF4-FFF2-40B4-BE49-F238E27FC236}">
                      <a16:creationId xmlns:a16="http://schemas.microsoft.com/office/drawing/2014/main" id="{3BF0895A-4DD8-DAB9-1D2A-9596E6DFBB3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88894" y="4484230"/>
                  <a:ext cx="252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488BD97C-CF28-488C-BF08-E78D6582BF69}"/>
              </a:ext>
            </a:extLst>
          </p:cNvPr>
          <p:cNvGrpSpPr/>
          <p:nvPr/>
        </p:nvGrpSpPr>
        <p:grpSpPr>
          <a:xfrm>
            <a:off x="5269854" y="4414390"/>
            <a:ext cx="201960" cy="167400"/>
            <a:chOff x="5269854" y="4414390"/>
            <a:chExt cx="201960" cy="1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2" name="Рукописный ввод 111">
                  <a:extLst>
                    <a:ext uri="{FF2B5EF4-FFF2-40B4-BE49-F238E27FC236}">
                      <a16:creationId xmlns:a16="http://schemas.microsoft.com/office/drawing/2014/main" id="{4B0E3776-5B98-30A1-7875-E7E7237C5C85}"/>
                    </a:ext>
                  </a:extLst>
                </p14:cNvPr>
                <p14:cNvContentPartPr/>
                <p14:nvPr/>
              </p14:nvContentPartPr>
              <p14:xfrm>
                <a:off x="5328894" y="4414390"/>
                <a:ext cx="30240" cy="167400"/>
              </p14:xfrm>
            </p:contentPart>
          </mc:Choice>
          <mc:Fallback xmlns="">
            <p:pic>
              <p:nvPicPr>
                <p:cNvPr id="112" name="Рукописный ввод 111">
                  <a:extLst>
                    <a:ext uri="{FF2B5EF4-FFF2-40B4-BE49-F238E27FC236}">
                      <a16:creationId xmlns:a16="http://schemas.microsoft.com/office/drawing/2014/main" id="{4B0E3776-5B98-30A1-7875-E7E7237C5C8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19894" y="4405750"/>
                  <a:ext cx="478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6" name="Рукописный ввод 115">
                  <a:extLst>
                    <a:ext uri="{FF2B5EF4-FFF2-40B4-BE49-F238E27FC236}">
                      <a16:creationId xmlns:a16="http://schemas.microsoft.com/office/drawing/2014/main" id="{1AD72D4B-6959-E611-7244-24095D53A174}"/>
                    </a:ext>
                  </a:extLst>
                </p14:cNvPr>
                <p14:cNvContentPartPr/>
                <p14:nvPr/>
              </p14:nvContentPartPr>
              <p14:xfrm>
                <a:off x="5269854" y="4483150"/>
                <a:ext cx="201960" cy="39600"/>
              </p14:xfrm>
            </p:contentPart>
          </mc:Choice>
          <mc:Fallback xmlns="">
            <p:pic>
              <p:nvPicPr>
                <p:cNvPr id="116" name="Рукописный ввод 115">
                  <a:extLst>
                    <a:ext uri="{FF2B5EF4-FFF2-40B4-BE49-F238E27FC236}">
                      <a16:creationId xmlns:a16="http://schemas.microsoft.com/office/drawing/2014/main" id="{1AD72D4B-6959-E611-7244-24095D53A17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60854" y="4474510"/>
                  <a:ext cx="2196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1C2B3B6-CA87-FAFD-EEC7-603F78195931}"/>
              </a:ext>
            </a:extLst>
          </p:cNvPr>
          <p:cNvGrpSpPr/>
          <p:nvPr/>
        </p:nvGrpSpPr>
        <p:grpSpPr>
          <a:xfrm>
            <a:off x="4827414" y="3667030"/>
            <a:ext cx="622800" cy="393120"/>
            <a:chOff x="4827414" y="3667030"/>
            <a:chExt cx="622800" cy="39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1" name="Рукописный ввод 90">
                  <a:extLst>
                    <a:ext uri="{FF2B5EF4-FFF2-40B4-BE49-F238E27FC236}">
                      <a16:creationId xmlns:a16="http://schemas.microsoft.com/office/drawing/2014/main" id="{E20F60DB-9CD6-0FA9-8B01-AD9B9678F0DC}"/>
                    </a:ext>
                  </a:extLst>
                </p14:cNvPr>
                <p14:cNvContentPartPr/>
                <p14:nvPr/>
              </p14:nvContentPartPr>
              <p14:xfrm>
                <a:off x="4941174" y="3667030"/>
                <a:ext cx="33840" cy="211680"/>
              </p14:xfrm>
            </p:contentPart>
          </mc:Choice>
          <mc:Fallback xmlns="">
            <p:pic>
              <p:nvPicPr>
                <p:cNvPr id="91" name="Рукописный ввод 90">
                  <a:extLst>
                    <a:ext uri="{FF2B5EF4-FFF2-40B4-BE49-F238E27FC236}">
                      <a16:creationId xmlns:a16="http://schemas.microsoft.com/office/drawing/2014/main" id="{E20F60DB-9CD6-0FA9-8B01-AD9B9678F0D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32534" y="3658390"/>
                  <a:ext cx="514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2" name="Рукописный ввод 91">
                  <a:extLst>
                    <a:ext uri="{FF2B5EF4-FFF2-40B4-BE49-F238E27FC236}">
                      <a16:creationId xmlns:a16="http://schemas.microsoft.com/office/drawing/2014/main" id="{E75ECA5B-D0D9-90F6-6E2E-D639501A79C9}"/>
                    </a:ext>
                  </a:extLst>
                </p14:cNvPr>
                <p14:cNvContentPartPr/>
                <p14:nvPr/>
              </p14:nvContentPartPr>
              <p14:xfrm>
                <a:off x="4905894" y="3794830"/>
                <a:ext cx="222840" cy="20520"/>
              </p14:xfrm>
            </p:contentPart>
          </mc:Choice>
          <mc:Fallback xmlns="">
            <p:pic>
              <p:nvPicPr>
                <p:cNvPr id="92" name="Рукописный ввод 91">
                  <a:extLst>
                    <a:ext uri="{FF2B5EF4-FFF2-40B4-BE49-F238E27FC236}">
                      <a16:creationId xmlns:a16="http://schemas.microsoft.com/office/drawing/2014/main" id="{E75ECA5B-D0D9-90F6-6E2E-D639501A79C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97254" y="3786190"/>
                  <a:ext cx="2404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3" name="Рукописный ввод 92">
                  <a:extLst>
                    <a:ext uri="{FF2B5EF4-FFF2-40B4-BE49-F238E27FC236}">
                      <a16:creationId xmlns:a16="http://schemas.microsoft.com/office/drawing/2014/main" id="{E3BA4FEE-57A0-6F9E-3CF0-B545978A71A8}"/>
                    </a:ext>
                  </a:extLst>
                </p14:cNvPr>
                <p14:cNvContentPartPr/>
                <p14:nvPr/>
              </p14:nvContentPartPr>
              <p14:xfrm>
                <a:off x="5358054" y="3745510"/>
                <a:ext cx="11160" cy="314640"/>
              </p14:xfrm>
            </p:contentPart>
          </mc:Choice>
          <mc:Fallback xmlns="">
            <p:pic>
              <p:nvPicPr>
                <p:cNvPr id="93" name="Рукописный ввод 92">
                  <a:extLst>
                    <a:ext uri="{FF2B5EF4-FFF2-40B4-BE49-F238E27FC236}">
                      <a16:creationId xmlns:a16="http://schemas.microsoft.com/office/drawing/2014/main" id="{E3BA4FEE-57A0-6F9E-3CF0-B545978A71A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49054" y="3736870"/>
                  <a:ext cx="288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5" name="Рукописный ввод 94">
                  <a:extLst>
                    <a:ext uri="{FF2B5EF4-FFF2-40B4-BE49-F238E27FC236}">
                      <a16:creationId xmlns:a16="http://schemas.microsoft.com/office/drawing/2014/main" id="{7CFB63C4-7CF8-6744-01A2-2754B4D2D9BE}"/>
                    </a:ext>
                  </a:extLst>
                </p14:cNvPr>
                <p14:cNvContentPartPr/>
                <p14:nvPr/>
              </p14:nvContentPartPr>
              <p14:xfrm>
                <a:off x="5279574" y="3942430"/>
                <a:ext cx="170640" cy="360"/>
              </p14:xfrm>
            </p:contentPart>
          </mc:Choice>
          <mc:Fallback xmlns="">
            <p:pic>
              <p:nvPicPr>
                <p:cNvPr id="95" name="Рукописный ввод 94">
                  <a:extLst>
                    <a:ext uri="{FF2B5EF4-FFF2-40B4-BE49-F238E27FC236}">
                      <a16:creationId xmlns:a16="http://schemas.microsoft.com/office/drawing/2014/main" id="{7CFB63C4-7CF8-6744-01A2-2754B4D2D9B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70574" y="3933790"/>
                  <a:ext cx="188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2" name="Рукописный ввод 121">
                  <a:extLst>
                    <a:ext uri="{FF2B5EF4-FFF2-40B4-BE49-F238E27FC236}">
                      <a16:creationId xmlns:a16="http://schemas.microsoft.com/office/drawing/2014/main" id="{CB3AEC14-5904-1389-E2BA-4D975679D217}"/>
                    </a:ext>
                  </a:extLst>
                </p14:cNvPr>
                <p14:cNvContentPartPr/>
                <p14:nvPr/>
              </p14:nvContentPartPr>
              <p14:xfrm>
                <a:off x="4827414" y="3794470"/>
                <a:ext cx="137880" cy="10440"/>
              </p14:xfrm>
            </p:contentPart>
          </mc:Choice>
          <mc:Fallback xmlns="">
            <p:pic>
              <p:nvPicPr>
                <p:cNvPr id="122" name="Рукописный ввод 121">
                  <a:extLst>
                    <a:ext uri="{FF2B5EF4-FFF2-40B4-BE49-F238E27FC236}">
                      <a16:creationId xmlns:a16="http://schemas.microsoft.com/office/drawing/2014/main" id="{CB3AEC14-5904-1389-E2BA-4D975679D21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818774" y="3785470"/>
                  <a:ext cx="155520" cy="28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28554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>
            <a:extLst>
              <a:ext uri="{FF2B5EF4-FFF2-40B4-BE49-F238E27FC236}">
                <a16:creationId xmlns:a16="http://schemas.microsoft.com/office/drawing/2014/main" id="{6689096D-3FD8-4430-AD24-56F099CA731C}"/>
              </a:ext>
            </a:extLst>
          </p:cNvPr>
          <p:cNvSpPr/>
          <p:nvPr/>
        </p:nvSpPr>
        <p:spPr>
          <a:xfrm>
            <a:off x="2618728" y="89767"/>
            <a:ext cx="6828183" cy="6425689"/>
          </a:xfrm>
          <a:prstGeom prst="flowChartConnector">
            <a:avLst/>
          </a:prstGeom>
          <a:solidFill>
            <a:srgbClr val="FFFFFF"/>
          </a:solidFill>
          <a:ln w="28440">
            <a:solidFill>
              <a:srgbClr val="0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92C3AECD-460F-411D-B8BA-0CC3A82AE5CA}"/>
              </a:ext>
            </a:extLst>
          </p:cNvPr>
          <p:cNvSpPr/>
          <p:nvPr/>
        </p:nvSpPr>
        <p:spPr>
          <a:xfrm flipH="1" flipV="1">
            <a:off x="5980552" y="89767"/>
            <a:ext cx="29536" cy="2773227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21847E28-F94F-4914-998D-C8EE8C0BE93D}"/>
              </a:ext>
            </a:extLst>
          </p:cNvPr>
          <p:cNvSpPr/>
          <p:nvPr/>
        </p:nvSpPr>
        <p:spPr>
          <a:xfrm flipH="1" flipV="1">
            <a:off x="6238688" y="3091594"/>
            <a:ext cx="3162760" cy="31761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9F7531C-D65E-4F5C-9B40-8A762F6CD896}"/>
              </a:ext>
            </a:extLst>
          </p:cNvPr>
          <p:cNvSpPr/>
          <p:nvPr/>
        </p:nvSpPr>
        <p:spPr>
          <a:xfrm>
            <a:off x="2618728" y="3086391"/>
            <a:ext cx="3162760" cy="5203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88DF2DAF-38AF-454B-86C4-9ACEF05536A6}"/>
              </a:ext>
            </a:extLst>
          </p:cNvPr>
          <p:cNvSpPr/>
          <p:nvPr/>
        </p:nvSpPr>
        <p:spPr>
          <a:xfrm rot="3404400">
            <a:off x="8060858" y="1154014"/>
            <a:ext cx="22240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РОДСТВЕННИКИ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076B37CE-176F-445A-A321-F74B6B233E6A}"/>
              </a:ext>
            </a:extLst>
          </p:cNvPr>
          <p:cNvSpPr/>
          <p:nvPr/>
        </p:nvSpPr>
        <p:spPr>
          <a:xfrm rot="19139400">
            <a:off x="2728957" y="684139"/>
            <a:ext cx="103500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СЕМЬЯ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08F45F44-8135-430A-A243-95C91A75094B}"/>
              </a:ext>
            </a:extLst>
          </p:cNvPr>
          <p:cNvSpPr/>
          <p:nvPr/>
        </p:nvSpPr>
        <p:spPr>
          <a:xfrm>
            <a:off x="6010088" y="3320194"/>
            <a:ext cx="85912" cy="3195262"/>
          </a:xfrm>
          <a:prstGeom prst="line">
            <a:avLst/>
          </a:prstGeom>
          <a:ln w="3168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1" name="CustomShape 12">
            <a:extLst>
              <a:ext uri="{FF2B5EF4-FFF2-40B4-BE49-F238E27FC236}">
                <a16:creationId xmlns:a16="http://schemas.microsoft.com/office/drawing/2014/main" id="{B639B898-CBF6-46FD-9A15-568EB4E85659}"/>
              </a:ext>
            </a:extLst>
          </p:cNvPr>
          <p:cNvSpPr/>
          <p:nvPr/>
        </p:nvSpPr>
        <p:spPr>
          <a:xfrm rot="17968800">
            <a:off x="8819661" y="4956605"/>
            <a:ext cx="95328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ШКОЛА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stomShape 13">
            <a:extLst>
              <a:ext uri="{FF2B5EF4-FFF2-40B4-BE49-F238E27FC236}">
                <a16:creationId xmlns:a16="http://schemas.microsoft.com/office/drawing/2014/main" id="{0C71A826-E715-4B74-87FE-EBA6B03EBF1C}"/>
              </a:ext>
            </a:extLst>
          </p:cNvPr>
          <p:cNvSpPr/>
          <p:nvPr/>
        </p:nvSpPr>
        <p:spPr>
          <a:xfrm rot="2829477">
            <a:off x="1794986" y="5313684"/>
            <a:ext cx="2500751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ДРУЗЬЯ</a:t>
            </a:r>
            <a:r>
              <a:rPr lang="ru-RU" sz="1600" b="1" spc="-1" dirty="0">
                <a:solidFill>
                  <a:srgbClr val="003399"/>
                </a:solidFill>
                <a:latin typeface="Arial"/>
              </a:rPr>
              <a:t>, СОСЕДИ, ОСТАЛЬНЫЕ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Line 60">
            <a:extLst>
              <a:ext uri="{FF2B5EF4-FFF2-40B4-BE49-F238E27FC236}">
                <a16:creationId xmlns:a16="http://schemas.microsoft.com/office/drawing/2014/main" id="{A02347F1-8831-4DAD-99CB-35CC6B967221}"/>
              </a:ext>
            </a:extLst>
          </p:cNvPr>
          <p:cNvSpPr/>
          <p:nvPr/>
        </p:nvSpPr>
        <p:spPr>
          <a:xfrm flipH="1">
            <a:off x="5169375" y="3370135"/>
            <a:ext cx="784449" cy="3134913"/>
          </a:xfrm>
          <a:prstGeom prst="line">
            <a:avLst/>
          </a:prstGeom>
          <a:ln w="28440">
            <a:solidFill>
              <a:srgbClr val="0000CC"/>
            </a:solidFill>
            <a:custDash>
              <a:ds d="400000" sp="3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57" name="CustomShape 61">
            <a:extLst>
              <a:ext uri="{FF2B5EF4-FFF2-40B4-BE49-F238E27FC236}">
                <a16:creationId xmlns:a16="http://schemas.microsoft.com/office/drawing/2014/main" id="{6B266228-CA75-45B2-9479-13469533F79C}"/>
              </a:ext>
            </a:extLst>
          </p:cNvPr>
          <p:cNvSpPr/>
          <p:nvPr/>
        </p:nvSpPr>
        <p:spPr>
          <a:xfrm>
            <a:off x="4747180" y="6527223"/>
            <a:ext cx="18054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r>
              <a:rPr lang="en-US" sz="1600" b="1" spc="-1" dirty="0">
                <a:solidFill>
                  <a:srgbClr val="003399"/>
                </a:solidFill>
                <a:latin typeface="Arial"/>
              </a:rPr>
              <a:t>СПЕЦИАЛИСТЫ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DA16735-2816-40C3-A282-B7B2FDE5ACDA}"/>
              </a:ext>
            </a:extLst>
          </p:cNvPr>
          <p:cNvSpPr/>
          <p:nvPr/>
        </p:nvSpPr>
        <p:spPr>
          <a:xfrm>
            <a:off x="5738925" y="2896922"/>
            <a:ext cx="523679" cy="465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E46943E-C766-4E40-9CBB-6B56186719DB}"/>
              </a:ext>
            </a:extLst>
          </p:cNvPr>
          <p:cNvSpPr/>
          <p:nvPr/>
        </p:nvSpPr>
        <p:spPr>
          <a:xfrm>
            <a:off x="4415828" y="986390"/>
            <a:ext cx="581233" cy="59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A5AB9FE-44C6-464A-8B9E-2EB21D9C26C8}"/>
              </a:ext>
            </a:extLst>
          </p:cNvPr>
          <p:cNvSpPr/>
          <p:nvPr/>
        </p:nvSpPr>
        <p:spPr>
          <a:xfrm>
            <a:off x="6294424" y="1013936"/>
            <a:ext cx="436576" cy="484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8DA66B-A685-4DF0-AB92-C66E79358402}"/>
              </a:ext>
            </a:extLst>
          </p:cNvPr>
          <p:cNvSpPr/>
          <p:nvPr/>
        </p:nvSpPr>
        <p:spPr>
          <a:xfrm>
            <a:off x="6669493" y="1940880"/>
            <a:ext cx="432387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BE6B61-36CE-4225-9A15-DD6B1802344D}"/>
              </a:ext>
            </a:extLst>
          </p:cNvPr>
          <p:cNvSpPr/>
          <p:nvPr/>
        </p:nvSpPr>
        <p:spPr>
          <a:xfrm>
            <a:off x="6262604" y="2496659"/>
            <a:ext cx="562185" cy="524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75D380-83DD-4985-83C9-F539141B8024}"/>
              </a:ext>
            </a:extLst>
          </p:cNvPr>
          <p:cNvSpPr/>
          <p:nvPr/>
        </p:nvSpPr>
        <p:spPr>
          <a:xfrm>
            <a:off x="6733101" y="2660751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D648DBE4-F9DE-40F4-8EE9-E4836AA715E1}"/>
              </a:ext>
            </a:extLst>
          </p:cNvPr>
          <p:cNvSpPr/>
          <p:nvPr/>
        </p:nvSpPr>
        <p:spPr>
          <a:xfrm>
            <a:off x="7595530" y="2507398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3E948-96CF-45A9-AF97-01BC89192570}"/>
              </a:ext>
            </a:extLst>
          </p:cNvPr>
          <p:cNvSpPr txBox="1"/>
          <p:nvPr/>
        </p:nvSpPr>
        <p:spPr>
          <a:xfrm>
            <a:off x="5518611" y="2926845"/>
            <a:ext cx="10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Катя,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6ECCE-3B37-4888-A44A-A0096388D758}"/>
              </a:ext>
            </a:extLst>
          </p:cNvPr>
          <p:cNvSpPr txBox="1"/>
          <p:nvPr/>
        </p:nvSpPr>
        <p:spPr>
          <a:xfrm>
            <a:off x="4338540" y="1099174"/>
            <a:ext cx="8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Мама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2291D3-B33D-421D-B882-E79825ECAB3A}"/>
              </a:ext>
            </a:extLst>
          </p:cNvPr>
          <p:cNvSpPr/>
          <p:nvPr/>
        </p:nvSpPr>
        <p:spPr>
          <a:xfrm>
            <a:off x="7656760" y="381919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410187-BC2B-4652-AA89-22DA28F6885C}"/>
              </a:ext>
            </a:extLst>
          </p:cNvPr>
          <p:cNvSpPr/>
          <p:nvPr/>
        </p:nvSpPr>
        <p:spPr>
          <a:xfrm>
            <a:off x="7817986" y="5802699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9EF880-C9D9-460E-8044-6725F80B8390}"/>
              </a:ext>
            </a:extLst>
          </p:cNvPr>
          <p:cNvSpPr/>
          <p:nvPr/>
        </p:nvSpPr>
        <p:spPr>
          <a:xfrm>
            <a:off x="6848774" y="365718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32427-97B1-42CA-B280-FA8C6BE5E14C}"/>
              </a:ext>
            </a:extLst>
          </p:cNvPr>
          <p:cNvSpPr txBox="1"/>
          <p:nvPr/>
        </p:nvSpPr>
        <p:spPr>
          <a:xfrm>
            <a:off x="6173580" y="1181193"/>
            <a:ext cx="8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7099E-FD22-44B9-AEF5-58D604A9925A}"/>
              </a:ext>
            </a:extLst>
          </p:cNvPr>
          <p:cNvSpPr txBox="1"/>
          <p:nvPr/>
        </p:nvSpPr>
        <p:spPr>
          <a:xfrm>
            <a:off x="6449578" y="1907681"/>
            <a:ext cx="160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Бабушка (77)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A342A-D09C-4B1E-B7CB-4D6718B3C5BB}"/>
              </a:ext>
            </a:extLst>
          </p:cNvPr>
          <p:cNvSpPr txBox="1"/>
          <p:nvPr/>
        </p:nvSpPr>
        <p:spPr>
          <a:xfrm>
            <a:off x="6272095" y="2547506"/>
            <a:ext cx="7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Тетя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04C753-CA12-4220-AE96-3B1C57CB4B36}"/>
              </a:ext>
            </a:extLst>
          </p:cNvPr>
          <p:cNvSpPr txBox="1"/>
          <p:nvPr/>
        </p:nvSpPr>
        <p:spPr>
          <a:xfrm>
            <a:off x="6801149" y="2673154"/>
            <a:ext cx="30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C7C596D-F8B7-46F5-A1F9-65BFB618D5D9}"/>
              </a:ext>
            </a:extLst>
          </p:cNvPr>
          <p:cNvSpPr/>
          <p:nvPr/>
        </p:nvSpPr>
        <p:spPr>
          <a:xfrm>
            <a:off x="5113111" y="3748342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4F6A51B8-F157-4DA8-B253-F1C417E2C945}"/>
              </a:ext>
            </a:extLst>
          </p:cNvPr>
          <p:cNvSpPr/>
          <p:nvPr/>
        </p:nvSpPr>
        <p:spPr>
          <a:xfrm>
            <a:off x="3678819" y="4450511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581074-871F-4994-9134-3FA6C1DAA21D}"/>
              </a:ext>
            </a:extLst>
          </p:cNvPr>
          <p:cNvSpPr/>
          <p:nvPr/>
        </p:nvSpPr>
        <p:spPr>
          <a:xfrm>
            <a:off x="4688960" y="374833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14BAC700-8592-4F4E-9BD9-D727D8D2BF0E}"/>
              </a:ext>
            </a:extLst>
          </p:cNvPr>
          <p:cNvSpPr/>
          <p:nvPr/>
        </p:nvSpPr>
        <p:spPr>
          <a:xfrm>
            <a:off x="8328554" y="356920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10B69A1-5EE8-43A7-8BC8-E15D883CDB3D}"/>
              </a:ext>
            </a:extLst>
          </p:cNvPr>
          <p:cNvSpPr/>
          <p:nvPr/>
        </p:nvSpPr>
        <p:spPr>
          <a:xfrm>
            <a:off x="7249874" y="533060"/>
            <a:ext cx="406886" cy="465664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3AC0F6-A323-4E8F-BBB9-D06786BDB019}"/>
              </a:ext>
            </a:extLst>
          </p:cNvPr>
          <p:cNvCxnSpPr>
            <a:stCxn id="10" idx="1"/>
            <a:endCxn id="10" idx="4"/>
          </p:cNvCxnSpPr>
          <p:nvPr/>
        </p:nvCxnSpPr>
        <p:spPr>
          <a:xfrm>
            <a:off x="7697252" y="2740230"/>
            <a:ext cx="305164" cy="23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F06DB3E-8D6E-4936-A418-823F31F752EE}"/>
              </a:ext>
            </a:extLst>
          </p:cNvPr>
          <p:cNvCxnSpPr>
            <a:cxnSpLocks/>
          </p:cNvCxnSpPr>
          <p:nvPr/>
        </p:nvCxnSpPr>
        <p:spPr>
          <a:xfrm flipV="1">
            <a:off x="7597802" y="2748117"/>
            <a:ext cx="339818" cy="21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54B9-63AD-45A7-8B1B-E1EEC4744123}"/>
              </a:ext>
            </a:extLst>
          </p:cNvPr>
          <p:cNvSpPr txBox="1"/>
          <p:nvPr/>
        </p:nvSpPr>
        <p:spPr>
          <a:xfrm>
            <a:off x="7541370" y="2267068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Дедушка</a:t>
            </a:r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1298AFAA-F8DB-4F2D-BBAE-846DBC44A280}"/>
              </a:ext>
            </a:extLst>
          </p:cNvPr>
          <p:cNvSpPr/>
          <p:nvPr/>
        </p:nvSpPr>
        <p:spPr>
          <a:xfrm>
            <a:off x="3829538" y="307281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7020EF-836F-41CA-ACC6-225EA5F94CA0}"/>
              </a:ext>
            </a:extLst>
          </p:cNvPr>
          <p:cNvSpPr txBox="1"/>
          <p:nvPr/>
        </p:nvSpPr>
        <p:spPr>
          <a:xfrm>
            <a:off x="3791950" y="3449860"/>
            <a:ext cx="106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00A8546-4D20-445B-84E4-A44958CB004F}"/>
              </a:ext>
            </a:extLst>
          </p:cNvPr>
          <p:cNvSpPr/>
          <p:nvPr/>
        </p:nvSpPr>
        <p:spPr>
          <a:xfrm>
            <a:off x="4952667" y="2477913"/>
            <a:ext cx="675110" cy="48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3AE23-821F-4118-A6BF-8FD36AC207F5}"/>
              </a:ext>
            </a:extLst>
          </p:cNvPr>
          <p:cNvSpPr txBox="1"/>
          <p:nvPr/>
        </p:nvSpPr>
        <p:spPr>
          <a:xfrm>
            <a:off x="4809582" y="2547506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Пушин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98995-8FA0-4308-AC25-3B6316A1F737}"/>
              </a:ext>
            </a:extLst>
          </p:cNvPr>
          <p:cNvSpPr txBox="1"/>
          <p:nvPr/>
        </p:nvSpPr>
        <p:spPr>
          <a:xfrm>
            <a:off x="7153470" y="678050"/>
            <a:ext cx="80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Дядя Петя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0A8F8CC5-222F-85FC-7FAB-5C57542243B9}"/>
              </a:ext>
            </a:extLst>
          </p:cNvPr>
          <p:cNvSpPr/>
          <p:nvPr/>
        </p:nvSpPr>
        <p:spPr>
          <a:xfrm>
            <a:off x="7179126" y="4510810"/>
            <a:ext cx="951057" cy="9333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8DF58FD-59F0-8C5D-5BFC-CE88B20C51A2}"/>
              </a:ext>
            </a:extLst>
          </p:cNvPr>
          <p:cNvSpPr/>
          <p:nvPr/>
        </p:nvSpPr>
        <p:spPr>
          <a:xfrm>
            <a:off x="5073252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0CB7600-3946-F383-9463-337ACCC1917D}"/>
              </a:ext>
            </a:extLst>
          </p:cNvPr>
          <p:cNvSpPr/>
          <p:nvPr/>
        </p:nvSpPr>
        <p:spPr>
          <a:xfrm>
            <a:off x="4667307" y="4315295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4A060D-6B03-E55B-AF9C-BC6DF5E8855C}"/>
              </a:ext>
            </a:extLst>
          </p:cNvPr>
          <p:cNvSpPr txBox="1"/>
          <p:nvPr/>
        </p:nvSpPr>
        <p:spPr>
          <a:xfrm>
            <a:off x="7663635" y="3770032"/>
            <a:ext cx="11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113514-6DE8-A00B-F9E9-67D3A1A5E498}"/>
              </a:ext>
            </a:extLst>
          </p:cNvPr>
          <p:cNvSpPr txBox="1"/>
          <p:nvPr/>
        </p:nvSpPr>
        <p:spPr>
          <a:xfrm>
            <a:off x="6522855" y="3535208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Уч. биологии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1059B-A768-F40B-795F-4B4558B083C4}"/>
              </a:ext>
            </a:extLst>
          </p:cNvPr>
          <p:cNvSpPr txBox="1"/>
          <p:nvPr/>
        </p:nvSpPr>
        <p:spPr>
          <a:xfrm>
            <a:off x="7750973" y="5807360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Класс. рук-ль</a:t>
            </a:r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5DB7E9D-926E-D1BA-9986-93954259ECBD}"/>
              </a:ext>
            </a:extLst>
          </p:cNvPr>
          <p:cNvSpPr/>
          <p:nvPr/>
        </p:nvSpPr>
        <p:spPr>
          <a:xfrm>
            <a:off x="4997061" y="3028695"/>
            <a:ext cx="644457" cy="607105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0A728-AD52-6380-2804-6FF5046BDBB0}"/>
              </a:ext>
            </a:extLst>
          </p:cNvPr>
          <p:cNvSpPr txBox="1"/>
          <p:nvPr/>
        </p:nvSpPr>
        <p:spPr>
          <a:xfrm>
            <a:off x="2831137" y="3505066"/>
            <a:ext cx="19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Ася Казанцева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84E82D13-EEDA-68BB-9949-397C09DE3D81}"/>
              </a:ext>
            </a:extLst>
          </p:cNvPr>
          <p:cNvSpPr/>
          <p:nvPr/>
        </p:nvSpPr>
        <p:spPr>
          <a:xfrm>
            <a:off x="5627777" y="4878036"/>
            <a:ext cx="368124" cy="3910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6D9675-7CEE-BEAF-963F-DC7FFED4092D}"/>
              </a:ext>
            </a:extLst>
          </p:cNvPr>
          <p:cNvSpPr txBox="1"/>
          <p:nvPr/>
        </p:nvSpPr>
        <p:spPr>
          <a:xfrm>
            <a:off x="5458670" y="5178274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Психолог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0FDCB5-187A-D774-5BD1-0C6A09C16CD7}"/>
              </a:ext>
            </a:extLst>
          </p:cNvPr>
          <p:cNvSpPr txBox="1"/>
          <p:nvPr/>
        </p:nvSpPr>
        <p:spPr>
          <a:xfrm>
            <a:off x="4567412" y="4485007"/>
            <a:ext cx="13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из старой школы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F17628-DBA0-7C2F-D500-4C8F335D1CA9}"/>
              </a:ext>
            </a:extLst>
          </p:cNvPr>
          <p:cNvSpPr txBox="1"/>
          <p:nvPr/>
        </p:nvSpPr>
        <p:spPr>
          <a:xfrm>
            <a:off x="4075465" y="3689066"/>
            <a:ext cx="10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Подруги с танцев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80CAF8-D08D-85CE-B152-B7CF229032C4}"/>
              </a:ext>
            </a:extLst>
          </p:cNvPr>
          <p:cNvSpPr txBox="1"/>
          <p:nvPr/>
        </p:nvSpPr>
        <p:spPr>
          <a:xfrm>
            <a:off x="3570918" y="4871428"/>
            <a:ext cx="10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Вася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7FC1-209F-C596-65BB-C5D740BDFBD6}"/>
              </a:ext>
            </a:extLst>
          </p:cNvPr>
          <p:cNvSpPr txBox="1"/>
          <p:nvPr/>
        </p:nvSpPr>
        <p:spPr>
          <a:xfrm>
            <a:off x="5182787" y="1803341"/>
            <a:ext cx="100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Улитки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9A57FD-C3E3-4F94-7682-1E08213CCF76}"/>
              </a:ext>
            </a:extLst>
          </p:cNvPr>
          <p:cNvSpPr/>
          <p:nvPr/>
        </p:nvSpPr>
        <p:spPr>
          <a:xfrm>
            <a:off x="5417245" y="2090555"/>
            <a:ext cx="532489" cy="322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14:cNvPr>
              <p14:cNvContentPartPr/>
              <p14:nvPr/>
            </p14:nvContentPartPr>
            <p14:xfrm>
              <a:off x="4827054" y="3588550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4B2B6DA-F3D6-1DCC-DBA5-DBB78B5BC1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8054" y="35795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14:cNvPr>
              <p14:cNvContentPartPr/>
              <p14:nvPr/>
            </p14:nvContentPartPr>
            <p14:xfrm>
              <a:off x="3508014" y="3666310"/>
              <a:ext cx="2107440" cy="1684800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BD62275C-2CBC-9F8C-E922-C03E4D0C3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9014" y="3657308"/>
                <a:ext cx="2125080" cy="1702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14:cNvPr>
              <p14:cNvContentPartPr/>
              <p14:nvPr/>
            </p14:nvContentPartPr>
            <p14:xfrm>
              <a:off x="6439854" y="1926430"/>
              <a:ext cx="360" cy="360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45229E8A-B6E3-0130-06A2-3F6AF6C3E6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854" y="19174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14:cNvPr>
              <p14:cNvContentPartPr/>
              <p14:nvPr/>
            </p14:nvContentPartPr>
            <p14:xfrm>
              <a:off x="6223134" y="1778470"/>
              <a:ext cx="2105640" cy="1526400"/>
            </p14:xfrm>
          </p:contentPart>
        </mc:Choice>
        <mc:Fallback xmlns="">
          <p:pic>
            <p:nvPicPr>
              <p:cNvPr id="94" name="Рукописный ввод 93">
                <a:extLst>
                  <a:ext uri="{FF2B5EF4-FFF2-40B4-BE49-F238E27FC236}">
                    <a16:creationId xmlns:a16="http://schemas.microsoft.com/office/drawing/2014/main" id="{7A631BD8-D9EE-52B0-288A-0EF6F67767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4134" y="1769470"/>
                <a:ext cx="2123280" cy="15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14:cNvPr>
              <p14:cNvContentPartPr/>
              <p14:nvPr/>
            </p14:nvContentPartPr>
            <p14:xfrm>
              <a:off x="6134214" y="542950"/>
              <a:ext cx="1968480" cy="1119600"/>
            </p14:xfrm>
          </p:contentPart>
        </mc:Choice>
        <mc:Fallback xmlns="">
          <p:pic>
            <p:nvPicPr>
              <p:cNvPr id="96" name="Рукописный ввод 95">
                <a:extLst>
                  <a:ext uri="{FF2B5EF4-FFF2-40B4-BE49-F238E27FC236}">
                    <a16:creationId xmlns:a16="http://schemas.microsoft.com/office/drawing/2014/main" id="{FBC958A3-33CA-0881-5600-96211A68A4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5214" y="533953"/>
                <a:ext cx="1986120" cy="113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14:cNvPr>
              <p14:cNvContentPartPr/>
              <p14:nvPr/>
            </p14:nvContentPartPr>
            <p14:xfrm>
              <a:off x="7225734" y="1444750"/>
              <a:ext cx="18360" cy="311760"/>
            </p14:xfrm>
          </p:contentPart>
        </mc:Choice>
        <mc:Fallback xmlns="">
          <p:pic>
            <p:nvPicPr>
              <p:cNvPr id="97" name="Рукописный ввод 96">
                <a:extLst>
                  <a:ext uri="{FF2B5EF4-FFF2-40B4-BE49-F238E27FC236}">
                    <a16:creationId xmlns:a16="http://schemas.microsoft.com/office/drawing/2014/main" id="{8F0BB95C-76E8-8C56-7980-087895BD96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16907" y="1435750"/>
                <a:ext cx="35661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14:cNvPr>
              <p14:cNvContentPartPr/>
              <p14:nvPr/>
            </p14:nvContentPartPr>
            <p14:xfrm>
              <a:off x="5014254" y="1228030"/>
              <a:ext cx="1404000" cy="39960"/>
            </p14:xfrm>
          </p:contentPart>
        </mc:Choice>
        <mc:Fallback xmlns="">
          <p:pic>
            <p:nvPicPr>
              <p:cNvPr id="98" name="Рукописный ввод 97">
                <a:extLst>
                  <a:ext uri="{FF2B5EF4-FFF2-40B4-BE49-F238E27FC236}">
                    <a16:creationId xmlns:a16="http://schemas.microsoft.com/office/drawing/2014/main" id="{4A2F80C8-020B-CBC3-8F58-6E26E98D33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5254" y="1219030"/>
                <a:ext cx="14216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14:cNvPr>
              <p14:cNvContentPartPr/>
              <p14:nvPr/>
            </p14:nvContentPartPr>
            <p14:xfrm>
              <a:off x="5466414" y="1129750"/>
              <a:ext cx="263520" cy="209160"/>
            </p14:xfrm>
          </p:contentPart>
        </mc:Choice>
        <mc:Fallback xmlns="">
          <p:pic>
            <p:nvPicPr>
              <p:cNvPr id="99" name="Рукописный ввод 98">
                <a:extLst>
                  <a:ext uri="{FF2B5EF4-FFF2-40B4-BE49-F238E27FC236}">
                    <a16:creationId xmlns:a16="http://schemas.microsoft.com/office/drawing/2014/main" id="{4AAC4164-BDDF-FC6F-F756-8223A6E20E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57414" y="1120750"/>
                <a:ext cx="28116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26121A0-B588-9A85-156F-D9F268A7BD79}"/>
              </a:ext>
            </a:extLst>
          </p:cNvPr>
          <p:cNvGrpSpPr/>
          <p:nvPr/>
        </p:nvGrpSpPr>
        <p:grpSpPr>
          <a:xfrm>
            <a:off x="4935414" y="422350"/>
            <a:ext cx="2460600" cy="649440"/>
            <a:chOff x="4935414" y="422350"/>
            <a:chExt cx="246060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14:cNvPr>
                <p14:cNvContentPartPr/>
                <p14:nvPr/>
              </p14:nvContentPartPr>
              <p14:xfrm>
                <a:off x="4935414" y="540070"/>
                <a:ext cx="1494720" cy="531720"/>
              </p14:xfrm>
            </p:contentPart>
          </mc:Choice>
          <mc:Fallback xmlns="">
            <p:pic>
              <p:nvPicPr>
                <p:cNvPr id="100" name="Рукописный ввод 99">
                  <a:extLst>
                    <a:ext uri="{FF2B5EF4-FFF2-40B4-BE49-F238E27FC236}">
                      <a16:creationId xmlns:a16="http://schemas.microsoft.com/office/drawing/2014/main" id="{7D0039B9-2EBE-954E-7069-3ED4272257A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26414" y="531070"/>
                  <a:ext cx="151236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14:cNvPr>
                <p14:cNvContentPartPr/>
                <p14:nvPr/>
              </p14:nvContentPartPr>
              <p14:xfrm>
                <a:off x="6439854" y="451870"/>
                <a:ext cx="39960" cy="225360"/>
              </p14:xfrm>
            </p:contentPart>
          </mc:Choice>
          <mc:Fallback xmlns="">
            <p:pic>
              <p:nvPicPr>
                <p:cNvPr id="101" name="Рукописный ввод 100">
                  <a:extLst>
                    <a:ext uri="{FF2B5EF4-FFF2-40B4-BE49-F238E27FC236}">
                      <a16:creationId xmlns:a16="http://schemas.microsoft.com/office/drawing/2014/main" id="{C68A09C8-DF82-FA59-1D73-045177BB37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30772" y="442870"/>
                  <a:ext cx="577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14:cNvPr>
                <p14:cNvContentPartPr/>
                <p14:nvPr/>
              </p14:nvContentPartPr>
              <p14:xfrm>
                <a:off x="6547854" y="422350"/>
                <a:ext cx="20880" cy="195120"/>
              </p14:xfrm>
            </p:contentPart>
          </mc:Choice>
          <mc:Fallback xmlns="">
            <p:pic>
              <p:nvPicPr>
                <p:cNvPr id="102" name="Рукописный ввод 101">
                  <a:extLst>
                    <a:ext uri="{FF2B5EF4-FFF2-40B4-BE49-F238E27FC236}">
                      <a16:creationId xmlns:a16="http://schemas.microsoft.com/office/drawing/2014/main" id="{E7622705-468D-3151-21DB-7884FC45799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38854" y="413350"/>
                  <a:ext cx="385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14:cNvPr>
                <p14:cNvContentPartPr/>
                <p14:nvPr/>
              </p14:nvContentPartPr>
              <p14:xfrm>
                <a:off x="6567654" y="520990"/>
                <a:ext cx="828360" cy="134640"/>
              </p14:xfrm>
            </p:contentPart>
          </mc:Choice>
          <mc:Fallback xmlns="">
            <p:pic>
              <p:nvPicPr>
                <p:cNvPr id="103" name="Рукописный ввод 102">
                  <a:extLst>
                    <a:ext uri="{FF2B5EF4-FFF2-40B4-BE49-F238E27FC236}">
                      <a16:creationId xmlns:a16="http://schemas.microsoft.com/office/drawing/2014/main" id="{F09F9DCF-8076-A0CB-087E-FFFF844148B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58654" y="511990"/>
                  <a:ext cx="84600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14:cNvPr>
              <p14:cNvContentPartPr/>
              <p14:nvPr/>
            </p14:nvContentPartPr>
            <p14:xfrm>
              <a:off x="4856934" y="1553110"/>
              <a:ext cx="3021120" cy="4390200"/>
            </p14:xfrm>
          </p:contentPart>
        </mc:Choice>
        <mc:Fallback xmlns="">
          <p:pic>
            <p:nvPicPr>
              <p:cNvPr id="107" name="Рукописный ввод 106">
                <a:extLst>
                  <a:ext uri="{FF2B5EF4-FFF2-40B4-BE49-F238E27FC236}">
                    <a16:creationId xmlns:a16="http://schemas.microsoft.com/office/drawing/2014/main" id="{291A97BD-7AE9-3BCC-3679-587F02EE676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7934" y="1544111"/>
                <a:ext cx="3038760" cy="4407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14:cNvPr>
              <p14:cNvContentPartPr/>
              <p14:nvPr/>
            </p14:nvContentPartPr>
            <p14:xfrm>
              <a:off x="4886094" y="1602430"/>
              <a:ext cx="1013760" cy="3273480"/>
            </p14:xfrm>
          </p:contentPart>
        </mc:Choice>
        <mc:Fallback xmlns=""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7993619F-2D7E-0DAB-EC0D-40C75563C67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77097" y="1593430"/>
                <a:ext cx="1031394" cy="32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14:cNvPr>
              <p14:cNvContentPartPr/>
              <p14:nvPr/>
            </p14:nvContentPartPr>
            <p14:xfrm>
              <a:off x="4660374" y="1582990"/>
              <a:ext cx="207360" cy="2084040"/>
            </p14:xfrm>
          </p:contentPart>
        </mc:Choice>
        <mc:Fallback xmlns="">
          <p:pic>
            <p:nvPicPr>
              <p:cNvPr id="113" name="Рукописный ввод 112">
                <a:extLst>
                  <a:ext uri="{FF2B5EF4-FFF2-40B4-BE49-F238E27FC236}">
                    <a16:creationId xmlns:a16="http://schemas.microsoft.com/office/drawing/2014/main" id="{84B1C67C-E9AD-89D2-9298-64B1B9A125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51374" y="1573990"/>
                <a:ext cx="225000" cy="21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14:cNvPr>
              <p14:cNvContentPartPr/>
              <p14:nvPr/>
            </p14:nvContentPartPr>
            <p14:xfrm>
              <a:off x="4866654" y="3598270"/>
              <a:ext cx="360" cy="156600"/>
            </p14:xfrm>
          </p:contentPart>
        </mc:Choice>
        <mc:Fallback xmlns="">
          <p:pic>
            <p:nvPicPr>
              <p:cNvPr id="114" name="Рукописный ввод 113">
                <a:extLst>
                  <a:ext uri="{FF2B5EF4-FFF2-40B4-BE49-F238E27FC236}">
                    <a16:creationId xmlns:a16="http://schemas.microsoft.com/office/drawing/2014/main" id="{7348E81B-9C71-2325-F9CD-47A44082BC2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57654" y="3589270"/>
                <a:ext cx="180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14:cNvPr>
              <p14:cNvContentPartPr/>
              <p14:nvPr/>
            </p14:nvContentPartPr>
            <p14:xfrm>
              <a:off x="4758294" y="1582990"/>
              <a:ext cx="452880" cy="2801160"/>
            </p14:xfrm>
          </p:contentPart>
        </mc:Choice>
        <mc:Fallback xmlns="">
          <p:pic>
            <p:nvPicPr>
              <p:cNvPr id="115" name="Рукописный ввод 114">
                <a:extLst>
                  <a:ext uri="{FF2B5EF4-FFF2-40B4-BE49-F238E27FC236}">
                    <a16:creationId xmlns:a16="http://schemas.microsoft.com/office/drawing/2014/main" id="{BEC5CDFD-1ABC-B4C7-B97B-2069FD1CB6D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49294" y="1573990"/>
                <a:ext cx="470520" cy="28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14:cNvPr>
              <p14:cNvContentPartPr/>
              <p14:nvPr/>
            </p14:nvContentPartPr>
            <p14:xfrm>
              <a:off x="4876374" y="3686470"/>
              <a:ext cx="360" cy="115560"/>
            </p14:xfrm>
          </p:contentPart>
        </mc:Choice>
        <mc:Fallback xmlns="">
          <p:pic>
            <p:nvPicPr>
              <p:cNvPr id="117" name="Рукописный ввод 116">
                <a:extLst>
                  <a:ext uri="{FF2B5EF4-FFF2-40B4-BE49-F238E27FC236}">
                    <a16:creationId xmlns:a16="http://schemas.microsoft.com/office/drawing/2014/main" id="{B03A92D6-7850-4D5B-2B76-C334AB0B019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867374" y="3677442"/>
                <a:ext cx="18000" cy="133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14:cNvPr>
              <p14:cNvContentPartPr/>
              <p14:nvPr/>
            </p14:nvContentPartPr>
            <p14:xfrm>
              <a:off x="5210814" y="4365430"/>
              <a:ext cx="360" cy="80640"/>
            </p14:xfrm>
          </p:contentPart>
        </mc:Choice>
        <mc:Fallback xmlns="">
          <p:pic>
            <p:nvPicPr>
              <p:cNvPr id="118" name="Рукописный ввод 117">
                <a:extLst>
                  <a:ext uri="{FF2B5EF4-FFF2-40B4-BE49-F238E27FC236}">
                    <a16:creationId xmlns:a16="http://schemas.microsoft.com/office/drawing/2014/main" id="{EFB76816-4576-150F-1BF4-DA72FCB1F6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01814" y="4356430"/>
                <a:ext cx="18000" cy="9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C3F261A-239B-6833-7A48-7E88CDCDAEC8}"/>
              </a:ext>
            </a:extLst>
          </p:cNvPr>
          <p:cNvGrpSpPr/>
          <p:nvPr/>
        </p:nvGrpSpPr>
        <p:grpSpPr>
          <a:xfrm>
            <a:off x="4668654" y="3008590"/>
            <a:ext cx="1900080" cy="1996920"/>
            <a:chOff x="4668654" y="3008590"/>
            <a:chExt cx="1900080" cy="199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14:cNvPr>
                <p14:cNvContentPartPr/>
                <p14:nvPr/>
              </p14:nvContentPartPr>
              <p14:xfrm>
                <a:off x="5529054" y="3008590"/>
                <a:ext cx="1039680" cy="1132200"/>
              </p14:xfrm>
            </p:contentPart>
          </mc:Choice>
          <mc:Fallback xmlns="">
            <p:pic>
              <p:nvPicPr>
                <p:cNvPr id="120" name="Рукописный ввод 119">
                  <a:extLst>
                    <a:ext uri="{FF2B5EF4-FFF2-40B4-BE49-F238E27FC236}">
                      <a16:creationId xmlns:a16="http://schemas.microsoft.com/office/drawing/2014/main" id="{50B4B253-5AA0-E7D1-C51C-92E95AFAE6D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20057" y="2999590"/>
                  <a:ext cx="1057314" cy="11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14:cNvPr>
                <p14:cNvContentPartPr/>
                <p14:nvPr/>
              </p14:nvContentPartPr>
              <p14:xfrm>
                <a:off x="4668654" y="4324750"/>
                <a:ext cx="896040" cy="68076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6721B757-A916-3D51-73D1-8CEA6E9784F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59654" y="4315750"/>
                  <a:ext cx="913680" cy="69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14:cNvPr>
                <p14:cNvContentPartPr/>
                <p14:nvPr/>
              </p14:nvContentPartPr>
              <p14:xfrm>
                <a:off x="5387574" y="4207750"/>
                <a:ext cx="30240" cy="156600"/>
              </p14:xfrm>
            </p:contentPart>
          </mc:Choice>
          <mc:Fallback xmlns=""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7826CD9E-0F5B-8C81-B3AE-3A89106E8C7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78574" y="4198729"/>
                  <a:ext cx="47880" cy="17428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14:cNvPr>
              <p14:cNvContentPartPr/>
              <p14:nvPr/>
            </p14:nvContentPartPr>
            <p14:xfrm>
              <a:off x="5585574" y="2978710"/>
              <a:ext cx="1119960" cy="1593720"/>
            </p14:xfrm>
          </p:contentPart>
        </mc:Choice>
        <mc:Fallback xmlns="">
          <p:pic>
            <p:nvPicPr>
              <p:cNvPr id="121" name="Рукописный ввод 120">
                <a:extLst>
                  <a:ext uri="{FF2B5EF4-FFF2-40B4-BE49-F238E27FC236}">
                    <a16:creationId xmlns:a16="http://schemas.microsoft.com/office/drawing/2014/main" id="{E578CA9A-D516-62B2-1E68-C952C3FC0F3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76574" y="2969710"/>
                <a:ext cx="1137600" cy="161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B5095C49-AD6E-624E-3B21-E835208981F0}"/>
              </a:ext>
            </a:extLst>
          </p:cNvPr>
          <p:cNvGrpSpPr/>
          <p:nvPr/>
        </p:nvGrpSpPr>
        <p:grpSpPr>
          <a:xfrm>
            <a:off x="6145014" y="3303430"/>
            <a:ext cx="1862640" cy="2563920"/>
            <a:chOff x="6145014" y="3303430"/>
            <a:chExt cx="1862640" cy="256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14:cNvPr>
                <p14:cNvContentPartPr/>
                <p14:nvPr/>
              </p14:nvContentPartPr>
              <p14:xfrm>
                <a:off x="6145014" y="3303430"/>
                <a:ext cx="1416960" cy="2191680"/>
              </p14:xfrm>
            </p:contentPart>
          </mc:Choice>
          <mc:Fallback xmlns="">
            <p:pic>
              <p:nvPicPr>
                <p:cNvPr id="124" name="Рукописный ввод 123">
                  <a:extLst>
                    <a:ext uri="{FF2B5EF4-FFF2-40B4-BE49-F238E27FC236}">
                      <a16:creationId xmlns:a16="http://schemas.microsoft.com/office/drawing/2014/main" id="{8658E62E-AF18-1FE4-D035-B10A21F2BD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36016" y="3294430"/>
                  <a:ext cx="1434596" cy="22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360" cy="36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87392EE9-003B-6B1C-6C7C-CF4ADFC1C1A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61614" y="54868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14:cNvPr>
                <p14:cNvContentPartPr/>
                <p14:nvPr/>
              </p14:nvContentPartPr>
              <p14:xfrm>
                <a:off x="7570614" y="5495830"/>
                <a:ext cx="437040" cy="371520"/>
              </p14:xfrm>
            </p:contentPart>
          </mc:Choice>
          <mc:Fallback xmlns=""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55E3A035-1E83-88F2-40E2-3225FB330C2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1614" y="5486830"/>
                  <a:ext cx="454680" cy="38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14:cNvPr>
              <p14:cNvContentPartPr/>
              <p14:nvPr/>
            </p14:nvContentPartPr>
            <p14:xfrm>
              <a:off x="6596814" y="4308550"/>
              <a:ext cx="421920" cy="449640"/>
            </p14:xfrm>
          </p:contentPart>
        </mc:Choice>
        <mc:Fallback xmlns="">
          <p:pic>
            <p:nvPicPr>
              <p:cNvPr id="128" name="Рукописный ввод 127">
                <a:extLst>
                  <a:ext uri="{FF2B5EF4-FFF2-40B4-BE49-F238E27FC236}">
                    <a16:creationId xmlns:a16="http://schemas.microsoft.com/office/drawing/2014/main" id="{4AA0E4A6-FB5A-A87C-95DA-7FB85E58236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87814" y="4299543"/>
                <a:ext cx="439560" cy="467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AC7C7CD2-0023-D19F-0A64-9AA9FE057411}"/>
                  </a:ext>
                </a:extLst>
              </p14:cNvPr>
              <p14:cNvContentPartPr/>
              <p14:nvPr/>
            </p14:nvContentPartPr>
            <p14:xfrm>
              <a:off x="6586734" y="2359510"/>
              <a:ext cx="49680" cy="27288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AC7C7CD2-0023-D19F-0A64-9AA9FE05741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577799" y="2350522"/>
                <a:ext cx="67193" cy="290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A3A8079B-8AD5-2339-CA87-B641A466E3F0}"/>
                  </a:ext>
                </a:extLst>
              </p14:cNvPr>
              <p14:cNvContentPartPr/>
              <p14:nvPr/>
            </p14:nvContentPartPr>
            <p14:xfrm>
              <a:off x="6518334" y="2496310"/>
              <a:ext cx="221040" cy="615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A3A8079B-8AD5-2339-CA87-B641A466E3F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9334" y="2487310"/>
                <a:ext cx="23868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CAFEB551-30B2-C620-7C9A-988ACB747183}"/>
              </a:ext>
            </a:extLst>
          </p:cNvPr>
          <p:cNvGrpSpPr/>
          <p:nvPr/>
        </p:nvGrpSpPr>
        <p:grpSpPr>
          <a:xfrm>
            <a:off x="7894614" y="2585590"/>
            <a:ext cx="245160" cy="250920"/>
            <a:chOff x="7894614" y="2585590"/>
            <a:chExt cx="24516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2" name="Рукописный ввод 61">
                  <a:extLst>
                    <a:ext uri="{FF2B5EF4-FFF2-40B4-BE49-F238E27FC236}">
                      <a16:creationId xmlns:a16="http://schemas.microsoft.com/office/drawing/2014/main" id="{67CC7C4D-8306-A3ED-2D9A-23AC72DEC29B}"/>
                    </a:ext>
                  </a:extLst>
                </p14:cNvPr>
                <p14:cNvContentPartPr/>
                <p14:nvPr/>
              </p14:nvContentPartPr>
              <p14:xfrm>
                <a:off x="7993254" y="2585590"/>
                <a:ext cx="34560" cy="250920"/>
              </p14:xfrm>
            </p:contentPart>
          </mc:Choice>
          <mc:Fallback xmlns="">
            <p:pic>
              <p:nvPicPr>
                <p:cNvPr id="62" name="Рукописный ввод 61">
                  <a:extLst>
                    <a:ext uri="{FF2B5EF4-FFF2-40B4-BE49-F238E27FC236}">
                      <a16:creationId xmlns:a16="http://schemas.microsoft.com/office/drawing/2014/main" id="{67CC7C4D-8306-A3ED-2D9A-23AC72DEC29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84254" y="2576590"/>
                  <a:ext cx="52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34DEAD60-5FDF-73EB-D278-7A44ED249C4D}"/>
                    </a:ext>
                  </a:extLst>
                </p14:cNvPr>
                <p14:cNvContentPartPr/>
                <p14:nvPr/>
              </p14:nvContentPartPr>
              <p14:xfrm>
                <a:off x="7894614" y="2713030"/>
                <a:ext cx="245160" cy="39600"/>
              </p14:xfrm>
            </p:contentPart>
          </mc:Choice>
          <mc:Fallback xmlns=""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34DEAD60-5FDF-73EB-D278-7A44ED249C4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85614" y="2704030"/>
                  <a:ext cx="2628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176197E7-E961-D273-469C-4517E8D8876D}"/>
              </a:ext>
            </a:extLst>
          </p:cNvPr>
          <p:cNvGrpSpPr/>
          <p:nvPr/>
        </p:nvGrpSpPr>
        <p:grpSpPr>
          <a:xfrm>
            <a:off x="6537774" y="933910"/>
            <a:ext cx="353520" cy="373680"/>
            <a:chOff x="6537774" y="933910"/>
            <a:chExt cx="35352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7" name="Рукописный ввод 66">
                  <a:extLst>
                    <a:ext uri="{FF2B5EF4-FFF2-40B4-BE49-F238E27FC236}">
                      <a16:creationId xmlns:a16="http://schemas.microsoft.com/office/drawing/2014/main" id="{FC517EB1-3364-DE38-1DEC-8F62F24FD178}"/>
                    </a:ext>
                  </a:extLst>
                </p14:cNvPr>
                <p14:cNvContentPartPr/>
                <p14:nvPr/>
              </p14:nvContentPartPr>
              <p14:xfrm>
                <a:off x="6626694" y="943630"/>
                <a:ext cx="360" cy="245160"/>
              </p14:xfrm>
            </p:contentPart>
          </mc:Choice>
          <mc:Fallback xmlns="">
            <p:pic>
              <p:nvPicPr>
                <p:cNvPr id="67" name="Рукописный ввод 66">
                  <a:extLst>
                    <a:ext uri="{FF2B5EF4-FFF2-40B4-BE49-F238E27FC236}">
                      <a16:creationId xmlns:a16="http://schemas.microsoft.com/office/drawing/2014/main" id="{FC517EB1-3364-DE38-1DEC-8F62F24FD17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17694" y="934630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9" name="Рукописный ввод 68">
                  <a:extLst>
                    <a:ext uri="{FF2B5EF4-FFF2-40B4-BE49-F238E27FC236}">
                      <a16:creationId xmlns:a16="http://schemas.microsoft.com/office/drawing/2014/main" id="{96AF36E7-297D-A5C2-6E90-FCFC5BEB8FF7}"/>
                    </a:ext>
                  </a:extLst>
                </p14:cNvPr>
                <p14:cNvContentPartPr/>
                <p14:nvPr/>
              </p14:nvContentPartPr>
              <p14:xfrm>
                <a:off x="6537774" y="1081150"/>
                <a:ext cx="174960" cy="360"/>
              </p14:xfrm>
            </p:contentPart>
          </mc:Choice>
          <mc:Fallback xmlns="">
            <p:pic>
              <p:nvPicPr>
                <p:cNvPr id="69" name="Рукописный ввод 68">
                  <a:extLst>
                    <a:ext uri="{FF2B5EF4-FFF2-40B4-BE49-F238E27FC236}">
                      <a16:creationId xmlns:a16="http://schemas.microsoft.com/office/drawing/2014/main" id="{96AF36E7-297D-A5C2-6E90-FCFC5BEB8FF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28774" y="1072150"/>
                  <a:ext cx="19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2" name="Рукописный ввод 71">
                  <a:extLst>
                    <a:ext uri="{FF2B5EF4-FFF2-40B4-BE49-F238E27FC236}">
                      <a16:creationId xmlns:a16="http://schemas.microsoft.com/office/drawing/2014/main" id="{C7DAB4D5-681B-B3C6-FE7D-EE4E58F05225}"/>
                    </a:ext>
                  </a:extLst>
                </p14:cNvPr>
                <p14:cNvContentPartPr/>
                <p14:nvPr/>
              </p14:nvContentPartPr>
              <p14:xfrm>
                <a:off x="6640014" y="933910"/>
                <a:ext cx="213120" cy="373680"/>
              </p14:xfrm>
            </p:contentPart>
          </mc:Choice>
          <mc:Fallback xmlns="">
            <p:pic>
              <p:nvPicPr>
                <p:cNvPr id="72" name="Рукописный ввод 71">
                  <a:extLst>
                    <a:ext uri="{FF2B5EF4-FFF2-40B4-BE49-F238E27FC236}">
                      <a16:creationId xmlns:a16="http://schemas.microsoft.com/office/drawing/2014/main" id="{C7DAB4D5-681B-B3C6-FE7D-EE4E58F0522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31014" y="924910"/>
                  <a:ext cx="2307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4" name="Рукописный ввод 73">
                  <a:extLst>
                    <a:ext uri="{FF2B5EF4-FFF2-40B4-BE49-F238E27FC236}">
                      <a16:creationId xmlns:a16="http://schemas.microsoft.com/office/drawing/2014/main" id="{8EE743FF-6F07-B3B0-4EDA-5EE16FEE7586}"/>
                    </a:ext>
                  </a:extLst>
                </p14:cNvPr>
                <p14:cNvContentPartPr/>
                <p14:nvPr/>
              </p14:nvContentPartPr>
              <p14:xfrm>
                <a:off x="6793734" y="1179790"/>
                <a:ext cx="97560" cy="360"/>
              </p14:xfrm>
            </p:contentPart>
          </mc:Choice>
          <mc:Fallback xmlns="">
            <p:pic>
              <p:nvPicPr>
                <p:cNvPr id="74" name="Рукописный ввод 73">
                  <a:extLst>
                    <a:ext uri="{FF2B5EF4-FFF2-40B4-BE49-F238E27FC236}">
                      <a16:creationId xmlns:a16="http://schemas.microsoft.com/office/drawing/2014/main" id="{8EE743FF-6F07-B3B0-4EDA-5EE16FEE758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84734" y="1170790"/>
                  <a:ext cx="115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Рукописный ввод 75">
                <a:extLst>
                  <a:ext uri="{FF2B5EF4-FFF2-40B4-BE49-F238E27FC236}">
                    <a16:creationId xmlns:a16="http://schemas.microsoft.com/office/drawing/2014/main" id="{3DC6A9D6-FDD0-57DF-F50C-01504257C132}"/>
                  </a:ext>
                </a:extLst>
              </p14:cNvPr>
              <p14:cNvContentPartPr/>
              <p14:nvPr/>
            </p14:nvContentPartPr>
            <p14:xfrm>
              <a:off x="7639374" y="668230"/>
              <a:ext cx="168480" cy="360"/>
            </p14:xfrm>
          </p:contentPart>
        </mc:Choice>
        <mc:Fallback xmlns="">
          <p:pic>
            <p:nvPicPr>
              <p:cNvPr id="76" name="Рукописный ввод 75">
                <a:extLst>
                  <a:ext uri="{FF2B5EF4-FFF2-40B4-BE49-F238E27FC236}">
                    <a16:creationId xmlns:a16="http://schemas.microsoft.com/office/drawing/2014/main" id="{3DC6A9D6-FDD0-57DF-F50C-01504257C13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630374" y="659230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8" name="Рукописный ввод 77">
                <a:extLst>
                  <a:ext uri="{FF2B5EF4-FFF2-40B4-BE49-F238E27FC236}">
                    <a16:creationId xmlns:a16="http://schemas.microsoft.com/office/drawing/2014/main" id="{35877782-7B19-51BF-E9B0-9F4BB171F34C}"/>
                  </a:ext>
                </a:extLst>
              </p14:cNvPr>
              <p14:cNvContentPartPr/>
              <p14:nvPr/>
            </p14:nvContentPartPr>
            <p14:xfrm>
              <a:off x="8051214" y="4087510"/>
              <a:ext cx="130320" cy="256680"/>
            </p14:xfrm>
          </p:contentPart>
        </mc:Choice>
        <mc:Fallback xmlns="">
          <p:pic>
            <p:nvPicPr>
              <p:cNvPr id="78" name="Рукописный ввод 77">
                <a:extLst>
                  <a:ext uri="{FF2B5EF4-FFF2-40B4-BE49-F238E27FC236}">
                    <a16:creationId xmlns:a16="http://schemas.microsoft.com/office/drawing/2014/main" id="{35877782-7B19-51BF-E9B0-9F4BB171F34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042214" y="4078523"/>
                <a:ext cx="147960" cy="274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9" name="Рукописный ввод 78">
                <a:extLst>
                  <a:ext uri="{FF2B5EF4-FFF2-40B4-BE49-F238E27FC236}">
                    <a16:creationId xmlns:a16="http://schemas.microsoft.com/office/drawing/2014/main" id="{D25C5184-0393-EF1E-0C43-E5594A8F8CE8}"/>
                  </a:ext>
                </a:extLst>
              </p14:cNvPr>
              <p14:cNvContentPartPr/>
              <p14:nvPr/>
            </p14:nvContentPartPr>
            <p14:xfrm>
              <a:off x="8160294" y="4451830"/>
              <a:ext cx="360" cy="2160"/>
            </p14:xfrm>
          </p:contentPart>
        </mc:Choice>
        <mc:Fallback xmlns="">
          <p:pic>
            <p:nvPicPr>
              <p:cNvPr id="79" name="Рукописный ввод 78">
                <a:extLst>
                  <a:ext uri="{FF2B5EF4-FFF2-40B4-BE49-F238E27FC236}">
                    <a16:creationId xmlns:a16="http://schemas.microsoft.com/office/drawing/2014/main" id="{D25C5184-0393-EF1E-0C43-E5594A8F8CE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151294" y="4441030"/>
                <a:ext cx="18000" cy="23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Рукописный ввод 79">
                <a:extLst>
                  <a:ext uri="{FF2B5EF4-FFF2-40B4-BE49-F238E27FC236}">
                    <a16:creationId xmlns:a16="http://schemas.microsoft.com/office/drawing/2014/main" id="{C7D9839C-AE37-FAD8-ED45-75643E88A7C8}"/>
                  </a:ext>
                </a:extLst>
              </p14:cNvPr>
              <p14:cNvContentPartPr/>
              <p14:nvPr/>
            </p14:nvContentPartPr>
            <p14:xfrm>
              <a:off x="7068774" y="3962230"/>
              <a:ext cx="50400" cy="185760"/>
            </p14:xfrm>
          </p:contentPart>
        </mc:Choice>
        <mc:Fallback xmlns="">
          <p:pic>
            <p:nvPicPr>
              <p:cNvPr id="80" name="Рукописный ввод 79">
                <a:extLst>
                  <a:ext uri="{FF2B5EF4-FFF2-40B4-BE49-F238E27FC236}">
                    <a16:creationId xmlns:a16="http://schemas.microsoft.com/office/drawing/2014/main" id="{C7D9839C-AE37-FAD8-ED45-75643E88A7C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059709" y="3953230"/>
                <a:ext cx="68167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F0AE369D-4D94-9C98-351A-09FCF5221F98}"/>
                  </a:ext>
                </a:extLst>
              </p14:cNvPr>
              <p14:cNvContentPartPr/>
              <p14:nvPr/>
            </p14:nvContentPartPr>
            <p14:xfrm>
              <a:off x="7000014" y="4050430"/>
              <a:ext cx="169920" cy="39600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F0AE369D-4D94-9C98-351A-09FCF5221F9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990995" y="4041430"/>
                <a:ext cx="187597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id="{A940C30C-F7E7-3683-100A-5BEDB0736BED}"/>
                  </a:ext>
                </a:extLst>
              </p14:cNvPr>
              <p14:cNvContentPartPr/>
              <p14:nvPr/>
            </p14:nvContentPartPr>
            <p14:xfrm>
              <a:off x="8038974" y="6154270"/>
              <a:ext cx="222480" cy="5004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A940C30C-F7E7-3683-100A-5BEDB0736BE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029989" y="6145270"/>
                <a:ext cx="240092" cy="6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4A6933B-048D-0123-988A-3241D6B5BA58}"/>
              </a:ext>
            </a:extLst>
          </p:cNvPr>
          <p:cNvGrpSpPr/>
          <p:nvPr/>
        </p:nvGrpSpPr>
        <p:grpSpPr>
          <a:xfrm>
            <a:off x="3844254" y="4345270"/>
            <a:ext cx="354240" cy="413280"/>
            <a:chOff x="3844254" y="4345270"/>
            <a:chExt cx="35424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4" name="Рукописный ввод 83">
                  <a:extLst>
                    <a:ext uri="{FF2B5EF4-FFF2-40B4-BE49-F238E27FC236}">
                      <a16:creationId xmlns:a16="http://schemas.microsoft.com/office/drawing/2014/main" id="{563C059B-8861-FA94-7374-D3A57B7BA63E}"/>
                    </a:ext>
                  </a:extLst>
                </p14:cNvPr>
                <p14:cNvContentPartPr/>
                <p14:nvPr/>
              </p14:nvContentPartPr>
              <p14:xfrm>
                <a:off x="3932454" y="4345270"/>
                <a:ext cx="11520" cy="270360"/>
              </p14:xfrm>
            </p:contentPart>
          </mc:Choice>
          <mc:Fallback xmlns="">
            <p:pic>
              <p:nvPicPr>
                <p:cNvPr id="84" name="Рукописный ввод 83">
                  <a:extLst>
                    <a:ext uri="{FF2B5EF4-FFF2-40B4-BE49-F238E27FC236}">
                      <a16:creationId xmlns:a16="http://schemas.microsoft.com/office/drawing/2014/main" id="{563C059B-8861-FA94-7374-D3A57B7BA63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23454" y="4336270"/>
                  <a:ext cx="291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5" name="Рукописный ввод 84">
                  <a:extLst>
                    <a:ext uri="{FF2B5EF4-FFF2-40B4-BE49-F238E27FC236}">
                      <a16:creationId xmlns:a16="http://schemas.microsoft.com/office/drawing/2014/main" id="{1F3AADC8-BCDE-92E5-D18C-39B97D3185B7}"/>
                    </a:ext>
                  </a:extLst>
                </p14:cNvPr>
                <p14:cNvContentPartPr/>
                <p14:nvPr/>
              </p14:nvContentPartPr>
              <p14:xfrm>
                <a:off x="3844254" y="4512670"/>
                <a:ext cx="186840" cy="360"/>
              </p14:xfrm>
            </p:contentPart>
          </mc:Choice>
          <mc:Fallback xmlns="">
            <p:pic>
              <p:nvPicPr>
                <p:cNvPr id="85" name="Рукописный ввод 84">
                  <a:extLst>
                    <a:ext uri="{FF2B5EF4-FFF2-40B4-BE49-F238E27FC236}">
                      <a16:creationId xmlns:a16="http://schemas.microsoft.com/office/drawing/2014/main" id="{1F3AADC8-BCDE-92E5-D18C-39B97D3185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35254" y="4503670"/>
                  <a:ext cx="20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6" name="Рукописный ввод 85">
                  <a:extLst>
                    <a:ext uri="{FF2B5EF4-FFF2-40B4-BE49-F238E27FC236}">
                      <a16:creationId xmlns:a16="http://schemas.microsoft.com/office/drawing/2014/main" id="{8FB52A1E-B8EC-B9D8-5B75-47B6644EC1F2}"/>
                    </a:ext>
                  </a:extLst>
                </p14:cNvPr>
                <p14:cNvContentPartPr/>
                <p14:nvPr/>
              </p14:nvContentPartPr>
              <p14:xfrm>
                <a:off x="3892854" y="4394590"/>
                <a:ext cx="305640" cy="363960"/>
              </p14:xfrm>
            </p:contentPart>
          </mc:Choice>
          <mc:Fallback xmlns="">
            <p:pic>
              <p:nvPicPr>
                <p:cNvPr id="86" name="Рукописный ввод 85">
                  <a:extLst>
                    <a:ext uri="{FF2B5EF4-FFF2-40B4-BE49-F238E27FC236}">
                      <a16:creationId xmlns:a16="http://schemas.microsoft.com/office/drawing/2014/main" id="{8FB52A1E-B8EC-B9D8-5B75-47B6644EC1F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83854" y="4385599"/>
                  <a:ext cx="323280" cy="3815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7" name="Рукописный ввод 86">
                  <a:extLst>
                    <a:ext uri="{FF2B5EF4-FFF2-40B4-BE49-F238E27FC236}">
                      <a16:creationId xmlns:a16="http://schemas.microsoft.com/office/drawing/2014/main" id="{57D0391E-5BCB-DE28-CDC0-264C1235F0C2}"/>
                    </a:ext>
                  </a:extLst>
                </p14:cNvPr>
                <p14:cNvContentPartPr/>
                <p14:nvPr/>
              </p14:nvContentPartPr>
              <p14:xfrm>
                <a:off x="4040814" y="4679710"/>
                <a:ext cx="147600" cy="20160"/>
              </p14:xfrm>
            </p:contentPart>
          </mc:Choice>
          <mc:Fallback xmlns="">
            <p:pic>
              <p:nvPicPr>
                <p:cNvPr id="87" name="Рукописный ввод 86">
                  <a:extLst>
                    <a:ext uri="{FF2B5EF4-FFF2-40B4-BE49-F238E27FC236}">
                      <a16:creationId xmlns:a16="http://schemas.microsoft.com/office/drawing/2014/main" id="{57D0391E-5BCB-DE28-CDC0-264C1235F0C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031814" y="4670710"/>
                  <a:ext cx="16524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Рукописный ввод 88">
                <a:extLst>
                  <a:ext uri="{FF2B5EF4-FFF2-40B4-BE49-F238E27FC236}">
                    <a16:creationId xmlns:a16="http://schemas.microsoft.com/office/drawing/2014/main" id="{D65345BF-EA3F-88EB-2FD1-B7A7478CF2FE}"/>
                  </a:ext>
                </a:extLst>
              </p14:cNvPr>
              <p14:cNvContentPartPr/>
              <p14:nvPr/>
            </p14:nvContentPartPr>
            <p14:xfrm>
              <a:off x="5967894" y="4807510"/>
              <a:ext cx="6480" cy="196920"/>
            </p14:xfrm>
          </p:contentPart>
        </mc:Choice>
        <mc:Fallback xmlns="">
          <p:pic>
            <p:nvPicPr>
              <p:cNvPr id="89" name="Рукописный ввод 88">
                <a:extLst>
                  <a:ext uri="{FF2B5EF4-FFF2-40B4-BE49-F238E27FC236}">
                    <a16:creationId xmlns:a16="http://schemas.microsoft.com/office/drawing/2014/main" id="{D65345BF-EA3F-88EB-2FD1-B7A7478CF2F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58365" y="4798510"/>
                <a:ext cx="25158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0" name="Рукописный ввод 89">
                <a:extLst>
                  <a:ext uri="{FF2B5EF4-FFF2-40B4-BE49-F238E27FC236}">
                    <a16:creationId xmlns:a16="http://schemas.microsoft.com/office/drawing/2014/main" id="{254B5BBC-FD3C-33F2-DB3C-B0CAEEB6605E}"/>
                  </a:ext>
                </a:extLst>
              </p14:cNvPr>
              <p14:cNvContentPartPr/>
              <p14:nvPr/>
            </p14:nvContentPartPr>
            <p14:xfrm>
              <a:off x="5869614" y="4911910"/>
              <a:ext cx="232200" cy="4320"/>
            </p14:xfrm>
          </p:contentPart>
        </mc:Choice>
        <mc:Fallback xmlns="">
          <p:pic>
            <p:nvPicPr>
              <p:cNvPr id="90" name="Рукописный ввод 89">
                <a:extLst>
                  <a:ext uri="{FF2B5EF4-FFF2-40B4-BE49-F238E27FC236}">
                    <a16:creationId xmlns:a16="http://schemas.microsoft.com/office/drawing/2014/main" id="{254B5BBC-FD3C-33F2-DB3C-B0CAEEB6605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60614" y="4902910"/>
                <a:ext cx="24984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F6D53819-827C-EDC7-038F-BAAB76C24A73}"/>
              </a:ext>
            </a:extLst>
          </p:cNvPr>
          <p:cNvGrpSpPr/>
          <p:nvPr/>
        </p:nvGrpSpPr>
        <p:grpSpPr>
          <a:xfrm>
            <a:off x="4797894" y="4375150"/>
            <a:ext cx="235080" cy="204840"/>
            <a:chOff x="4797894" y="4375150"/>
            <a:chExt cx="23508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E3DB4D2E-9ED7-3E3C-0031-0C942DA7B411}"/>
                    </a:ext>
                  </a:extLst>
                </p14:cNvPr>
                <p14:cNvContentPartPr/>
                <p14:nvPr/>
              </p14:nvContentPartPr>
              <p14:xfrm>
                <a:off x="4905174" y="4375150"/>
                <a:ext cx="20520" cy="157680"/>
              </p14:xfrm>
            </p:contentPart>
          </mc:Choice>
          <mc:Fallback xmlns=""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E3DB4D2E-9ED7-3E3C-0031-0C942DA7B41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96174" y="4366150"/>
                  <a:ext cx="38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55DAB373-DE0C-4EFF-BC36-5C407FD056C7}"/>
                    </a:ext>
                  </a:extLst>
                </p14:cNvPr>
                <p14:cNvContentPartPr/>
                <p14:nvPr/>
              </p14:nvContentPartPr>
              <p14:xfrm>
                <a:off x="4905894" y="4492870"/>
                <a:ext cx="360" cy="87120"/>
              </p14:xfrm>
            </p:contentPart>
          </mc:Choice>
          <mc:Fallback xmlns=""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55DAB373-DE0C-4EFF-BC36-5C407FD056C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96894" y="4483870"/>
                  <a:ext cx="18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0" name="Рукописный ввод 109">
                  <a:extLst>
                    <a:ext uri="{FF2B5EF4-FFF2-40B4-BE49-F238E27FC236}">
                      <a16:creationId xmlns:a16="http://schemas.microsoft.com/office/drawing/2014/main" id="{3BF0895A-4DD8-DAB9-1D2A-9596E6DFBB31}"/>
                    </a:ext>
                  </a:extLst>
                </p14:cNvPr>
                <p14:cNvContentPartPr/>
                <p14:nvPr/>
              </p14:nvContentPartPr>
              <p14:xfrm>
                <a:off x="4797894" y="4492870"/>
                <a:ext cx="235080" cy="360"/>
              </p14:xfrm>
            </p:contentPart>
          </mc:Choice>
          <mc:Fallback xmlns="">
            <p:pic>
              <p:nvPicPr>
                <p:cNvPr id="110" name="Рукописный ввод 109">
                  <a:extLst>
                    <a:ext uri="{FF2B5EF4-FFF2-40B4-BE49-F238E27FC236}">
                      <a16:creationId xmlns:a16="http://schemas.microsoft.com/office/drawing/2014/main" id="{3BF0895A-4DD8-DAB9-1D2A-9596E6DFBB3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88908" y="4483870"/>
                  <a:ext cx="252693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488BD97C-CF28-488C-BF08-E78D6582BF69}"/>
              </a:ext>
            </a:extLst>
          </p:cNvPr>
          <p:cNvGrpSpPr/>
          <p:nvPr/>
        </p:nvGrpSpPr>
        <p:grpSpPr>
          <a:xfrm>
            <a:off x="5269854" y="4414390"/>
            <a:ext cx="201960" cy="167400"/>
            <a:chOff x="5269854" y="4414390"/>
            <a:chExt cx="201960" cy="1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2" name="Рукописный ввод 111">
                  <a:extLst>
                    <a:ext uri="{FF2B5EF4-FFF2-40B4-BE49-F238E27FC236}">
                      <a16:creationId xmlns:a16="http://schemas.microsoft.com/office/drawing/2014/main" id="{4B0E3776-5B98-30A1-7875-E7E7237C5C85}"/>
                    </a:ext>
                  </a:extLst>
                </p14:cNvPr>
                <p14:cNvContentPartPr/>
                <p14:nvPr/>
              </p14:nvContentPartPr>
              <p14:xfrm>
                <a:off x="5328894" y="4414390"/>
                <a:ext cx="30240" cy="167400"/>
              </p14:xfrm>
            </p:contentPart>
          </mc:Choice>
          <mc:Fallback xmlns="">
            <p:pic>
              <p:nvPicPr>
                <p:cNvPr id="112" name="Рукописный ввод 111">
                  <a:extLst>
                    <a:ext uri="{FF2B5EF4-FFF2-40B4-BE49-F238E27FC236}">
                      <a16:creationId xmlns:a16="http://schemas.microsoft.com/office/drawing/2014/main" id="{4B0E3776-5B98-30A1-7875-E7E7237C5C8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19894" y="4405371"/>
                  <a:ext cx="47880" cy="1850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6" name="Рукописный ввод 115">
                  <a:extLst>
                    <a:ext uri="{FF2B5EF4-FFF2-40B4-BE49-F238E27FC236}">
                      <a16:creationId xmlns:a16="http://schemas.microsoft.com/office/drawing/2014/main" id="{1AD72D4B-6959-E611-7244-24095D53A174}"/>
                    </a:ext>
                  </a:extLst>
                </p14:cNvPr>
                <p14:cNvContentPartPr/>
                <p14:nvPr/>
              </p14:nvContentPartPr>
              <p14:xfrm>
                <a:off x="5269854" y="4483150"/>
                <a:ext cx="201960" cy="39600"/>
              </p14:xfrm>
            </p:contentPart>
          </mc:Choice>
          <mc:Fallback xmlns="">
            <p:pic>
              <p:nvPicPr>
                <p:cNvPr id="116" name="Рукописный ввод 115">
                  <a:extLst>
                    <a:ext uri="{FF2B5EF4-FFF2-40B4-BE49-F238E27FC236}">
                      <a16:creationId xmlns:a16="http://schemas.microsoft.com/office/drawing/2014/main" id="{1AD72D4B-6959-E611-7244-24095D53A17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60854" y="4474067"/>
                  <a:ext cx="219600" cy="5740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1C2B3B6-CA87-FAFD-EEC7-603F78195931}"/>
              </a:ext>
            </a:extLst>
          </p:cNvPr>
          <p:cNvGrpSpPr/>
          <p:nvPr/>
        </p:nvGrpSpPr>
        <p:grpSpPr>
          <a:xfrm>
            <a:off x="4827414" y="3667030"/>
            <a:ext cx="622800" cy="393120"/>
            <a:chOff x="4827414" y="3667030"/>
            <a:chExt cx="622800" cy="39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1" name="Рукописный ввод 90">
                  <a:extLst>
                    <a:ext uri="{FF2B5EF4-FFF2-40B4-BE49-F238E27FC236}">
                      <a16:creationId xmlns:a16="http://schemas.microsoft.com/office/drawing/2014/main" id="{E20F60DB-9CD6-0FA9-8B01-AD9B9678F0DC}"/>
                    </a:ext>
                  </a:extLst>
                </p14:cNvPr>
                <p14:cNvContentPartPr/>
                <p14:nvPr/>
              </p14:nvContentPartPr>
              <p14:xfrm>
                <a:off x="4941174" y="3667030"/>
                <a:ext cx="33840" cy="211680"/>
              </p14:xfrm>
            </p:contentPart>
          </mc:Choice>
          <mc:Fallback xmlns="">
            <p:pic>
              <p:nvPicPr>
                <p:cNvPr id="91" name="Рукописный ввод 90">
                  <a:extLst>
                    <a:ext uri="{FF2B5EF4-FFF2-40B4-BE49-F238E27FC236}">
                      <a16:creationId xmlns:a16="http://schemas.microsoft.com/office/drawing/2014/main" id="{E20F60DB-9CD6-0FA9-8B01-AD9B9678F0D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32174" y="3658030"/>
                  <a:ext cx="514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2" name="Рукописный ввод 91">
                  <a:extLst>
                    <a:ext uri="{FF2B5EF4-FFF2-40B4-BE49-F238E27FC236}">
                      <a16:creationId xmlns:a16="http://schemas.microsoft.com/office/drawing/2014/main" id="{E75ECA5B-D0D9-90F6-6E2E-D639501A79C9}"/>
                    </a:ext>
                  </a:extLst>
                </p14:cNvPr>
                <p14:cNvContentPartPr/>
                <p14:nvPr/>
              </p14:nvContentPartPr>
              <p14:xfrm>
                <a:off x="4905894" y="3794830"/>
                <a:ext cx="222840" cy="20520"/>
              </p14:xfrm>
            </p:contentPart>
          </mc:Choice>
          <mc:Fallback xmlns="">
            <p:pic>
              <p:nvPicPr>
                <p:cNvPr id="92" name="Рукописный ввод 91">
                  <a:extLst>
                    <a:ext uri="{FF2B5EF4-FFF2-40B4-BE49-F238E27FC236}">
                      <a16:creationId xmlns:a16="http://schemas.microsoft.com/office/drawing/2014/main" id="{E75ECA5B-D0D9-90F6-6E2E-D639501A79C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96894" y="3785669"/>
                  <a:ext cx="240480" cy="384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3" name="Рукописный ввод 92">
                  <a:extLst>
                    <a:ext uri="{FF2B5EF4-FFF2-40B4-BE49-F238E27FC236}">
                      <a16:creationId xmlns:a16="http://schemas.microsoft.com/office/drawing/2014/main" id="{E3BA4FEE-57A0-6F9E-3CF0-B545978A71A8}"/>
                    </a:ext>
                  </a:extLst>
                </p14:cNvPr>
                <p14:cNvContentPartPr/>
                <p14:nvPr/>
              </p14:nvContentPartPr>
              <p14:xfrm>
                <a:off x="5358054" y="3745510"/>
                <a:ext cx="11160" cy="314640"/>
              </p14:xfrm>
            </p:contentPart>
          </mc:Choice>
          <mc:Fallback xmlns="">
            <p:pic>
              <p:nvPicPr>
                <p:cNvPr id="93" name="Рукописный ввод 92">
                  <a:extLst>
                    <a:ext uri="{FF2B5EF4-FFF2-40B4-BE49-F238E27FC236}">
                      <a16:creationId xmlns:a16="http://schemas.microsoft.com/office/drawing/2014/main" id="{E3BA4FEE-57A0-6F9E-3CF0-B545978A71A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49335" y="3736510"/>
                  <a:ext cx="28249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5" name="Рукописный ввод 94">
                  <a:extLst>
                    <a:ext uri="{FF2B5EF4-FFF2-40B4-BE49-F238E27FC236}">
                      <a16:creationId xmlns:a16="http://schemas.microsoft.com/office/drawing/2014/main" id="{7CFB63C4-7CF8-6744-01A2-2754B4D2D9BE}"/>
                    </a:ext>
                  </a:extLst>
                </p14:cNvPr>
                <p14:cNvContentPartPr/>
                <p14:nvPr/>
              </p14:nvContentPartPr>
              <p14:xfrm>
                <a:off x="5279574" y="3942430"/>
                <a:ext cx="170640" cy="360"/>
              </p14:xfrm>
            </p:contentPart>
          </mc:Choice>
          <mc:Fallback xmlns="">
            <p:pic>
              <p:nvPicPr>
                <p:cNvPr id="95" name="Рукописный ввод 94">
                  <a:extLst>
                    <a:ext uri="{FF2B5EF4-FFF2-40B4-BE49-F238E27FC236}">
                      <a16:creationId xmlns:a16="http://schemas.microsoft.com/office/drawing/2014/main" id="{7CFB63C4-7CF8-6744-01A2-2754B4D2D9B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70593" y="3933430"/>
                  <a:ext cx="188243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2" name="Рукописный ввод 121">
                  <a:extLst>
                    <a:ext uri="{FF2B5EF4-FFF2-40B4-BE49-F238E27FC236}">
                      <a16:creationId xmlns:a16="http://schemas.microsoft.com/office/drawing/2014/main" id="{CB3AEC14-5904-1389-E2BA-4D975679D217}"/>
                    </a:ext>
                  </a:extLst>
                </p14:cNvPr>
                <p14:cNvContentPartPr/>
                <p14:nvPr/>
              </p14:nvContentPartPr>
              <p14:xfrm>
                <a:off x="4827414" y="3794470"/>
                <a:ext cx="137880" cy="10440"/>
              </p14:xfrm>
            </p:contentPart>
          </mc:Choice>
          <mc:Fallback xmlns="">
            <p:pic>
              <p:nvPicPr>
                <p:cNvPr id="122" name="Рукописный ввод 121">
                  <a:extLst>
                    <a:ext uri="{FF2B5EF4-FFF2-40B4-BE49-F238E27FC236}">
                      <a16:creationId xmlns:a16="http://schemas.microsoft.com/office/drawing/2014/main" id="{CB3AEC14-5904-1389-E2BA-4D975679D21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818414" y="3785770"/>
                  <a:ext cx="155520" cy="2749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1" name="Рукописный ввод 70">
                <a:extLst>
                  <a:ext uri="{FF2B5EF4-FFF2-40B4-BE49-F238E27FC236}">
                    <a16:creationId xmlns:a16="http://schemas.microsoft.com/office/drawing/2014/main" id="{35F2FAE1-909A-A87D-D62E-B3885610858D}"/>
                  </a:ext>
                </a:extLst>
              </p14:cNvPr>
              <p14:cNvContentPartPr/>
              <p14:nvPr/>
            </p14:nvContentPartPr>
            <p14:xfrm>
              <a:off x="6754494" y="1306126"/>
              <a:ext cx="312480" cy="158760"/>
            </p14:xfrm>
          </p:contentPart>
        </mc:Choice>
        <mc:Fallback xmlns="">
          <p:pic>
            <p:nvPicPr>
              <p:cNvPr id="71" name="Рукописный ввод 70">
                <a:extLst>
                  <a:ext uri="{FF2B5EF4-FFF2-40B4-BE49-F238E27FC236}">
                    <a16:creationId xmlns:a16="http://schemas.microsoft.com/office/drawing/2014/main" id="{35F2FAE1-909A-A87D-D62E-B3885610858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745494" y="1297126"/>
                <a:ext cx="3301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Рукописный ввод 76">
                <a:extLst>
                  <a:ext uri="{FF2B5EF4-FFF2-40B4-BE49-F238E27FC236}">
                    <a16:creationId xmlns:a16="http://schemas.microsoft.com/office/drawing/2014/main" id="{BBD4F093-CB3A-585F-069F-0F107BFD3DE9}"/>
                  </a:ext>
                </a:extLst>
              </p14:cNvPr>
              <p14:cNvContentPartPr/>
              <p14:nvPr/>
            </p14:nvContentPartPr>
            <p14:xfrm>
              <a:off x="4984374" y="1454806"/>
              <a:ext cx="219960" cy="306720"/>
            </p14:xfrm>
          </p:contentPart>
        </mc:Choice>
        <mc:Fallback xmlns="">
          <p:pic>
            <p:nvPicPr>
              <p:cNvPr id="77" name="Рукописный ввод 76">
                <a:extLst>
                  <a:ext uri="{FF2B5EF4-FFF2-40B4-BE49-F238E27FC236}">
                    <a16:creationId xmlns:a16="http://schemas.microsoft.com/office/drawing/2014/main" id="{BBD4F093-CB3A-585F-069F-0F107BFD3DE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975734" y="1446166"/>
                <a:ext cx="237600" cy="32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9B9E504-49D8-7C3E-A882-FB18D93A7302}"/>
              </a:ext>
            </a:extLst>
          </p:cNvPr>
          <p:cNvGrpSpPr/>
          <p:nvPr/>
        </p:nvGrpSpPr>
        <p:grpSpPr>
          <a:xfrm>
            <a:off x="4892574" y="5014126"/>
            <a:ext cx="303120" cy="841680"/>
            <a:chOff x="4892574" y="5014126"/>
            <a:chExt cx="303120" cy="84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89E260CA-8D23-E47E-455C-8B932E715BB6}"/>
                    </a:ext>
                  </a:extLst>
                </p14:cNvPr>
                <p14:cNvContentPartPr/>
                <p14:nvPr/>
              </p14:nvContentPartPr>
              <p14:xfrm>
                <a:off x="4892574" y="5014126"/>
                <a:ext cx="151560" cy="841680"/>
              </p14:xfrm>
            </p:contentPart>
          </mc:Choice>
          <mc:Fallback xmlns=""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89E260CA-8D23-E47E-455C-8B932E715BB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83574" y="5005126"/>
                  <a:ext cx="169200" cy="85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0" name="Рукописный ввод 129">
                  <a:extLst>
                    <a:ext uri="{FF2B5EF4-FFF2-40B4-BE49-F238E27FC236}">
                      <a16:creationId xmlns:a16="http://schemas.microsoft.com/office/drawing/2014/main" id="{4AD06634-5A03-B0B2-A320-7A0B6817B185}"/>
                    </a:ext>
                  </a:extLst>
                </p14:cNvPr>
                <p14:cNvContentPartPr/>
                <p14:nvPr/>
              </p14:nvContentPartPr>
              <p14:xfrm>
                <a:off x="4974654" y="5651326"/>
                <a:ext cx="221040" cy="198720"/>
              </p14:xfrm>
            </p:contentPart>
          </mc:Choice>
          <mc:Fallback xmlns="">
            <p:pic>
              <p:nvPicPr>
                <p:cNvPr id="130" name="Рукописный ввод 129">
                  <a:extLst>
                    <a:ext uri="{FF2B5EF4-FFF2-40B4-BE49-F238E27FC236}">
                      <a16:creationId xmlns:a16="http://schemas.microsoft.com/office/drawing/2014/main" id="{4AD06634-5A03-B0B2-A320-7A0B6817B18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66014" y="5642686"/>
                  <a:ext cx="238680" cy="21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2" name="Рукописный ввод 131">
                <a:extLst>
                  <a:ext uri="{FF2B5EF4-FFF2-40B4-BE49-F238E27FC236}">
                    <a16:creationId xmlns:a16="http://schemas.microsoft.com/office/drawing/2014/main" id="{95AC127B-1338-0936-BFEC-537BE0652606}"/>
                  </a:ext>
                </a:extLst>
              </p14:cNvPr>
              <p14:cNvContentPartPr/>
              <p14:nvPr/>
            </p14:nvContentPartPr>
            <p14:xfrm>
              <a:off x="5024694" y="4276846"/>
              <a:ext cx="49320" cy="805320"/>
            </p14:xfrm>
          </p:contentPart>
        </mc:Choice>
        <mc:Fallback xmlns="">
          <p:pic>
            <p:nvPicPr>
              <p:cNvPr id="132" name="Рукописный ввод 131">
                <a:extLst>
                  <a:ext uri="{FF2B5EF4-FFF2-40B4-BE49-F238E27FC236}">
                    <a16:creationId xmlns:a16="http://schemas.microsoft.com/office/drawing/2014/main" id="{95AC127B-1338-0936-BFEC-537BE065260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016054" y="4267846"/>
                <a:ext cx="66960" cy="8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3" name="Рукописный ввод 132">
                <a:extLst>
                  <a:ext uri="{FF2B5EF4-FFF2-40B4-BE49-F238E27FC236}">
                    <a16:creationId xmlns:a16="http://schemas.microsoft.com/office/drawing/2014/main" id="{2273091E-513F-7622-C3F3-297985A85FF2}"/>
                  </a:ext>
                </a:extLst>
              </p14:cNvPr>
              <p14:cNvContentPartPr/>
              <p14:nvPr/>
            </p14:nvContentPartPr>
            <p14:xfrm>
              <a:off x="4473174" y="4653406"/>
              <a:ext cx="247320" cy="27000"/>
            </p14:xfrm>
          </p:contentPart>
        </mc:Choice>
        <mc:Fallback xmlns="">
          <p:pic>
            <p:nvPicPr>
              <p:cNvPr id="133" name="Рукописный ввод 132">
                <a:extLst>
                  <a:ext uri="{FF2B5EF4-FFF2-40B4-BE49-F238E27FC236}">
                    <a16:creationId xmlns:a16="http://schemas.microsoft.com/office/drawing/2014/main" id="{2273091E-513F-7622-C3F3-297985A85FF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464174" y="4644406"/>
                <a:ext cx="2649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4" name="Рукописный ввод 133">
                <a:extLst>
                  <a:ext uri="{FF2B5EF4-FFF2-40B4-BE49-F238E27FC236}">
                    <a16:creationId xmlns:a16="http://schemas.microsoft.com/office/drawing/2014/main" id="{34D2C7EA-3B05-59AE-C4E7-064EC2555448}"/>
                  </a:ext>
                </a:extLst>
              </p14:cNvPr>
              <p14:cNvContentPartPr/>
              <p14:nvPr/>
            </p14:nvContentPartPr>
            <p14:xfrm>
              <a:off x="4517814" y="4600846"/>
              <a:ext cx="95400" cy="126720"/>
            </p14:xfrm>
          </p:contentPart>
        </mc:Choice>
        <mc:Fallback xmlns="">
          <p:pic>
            <p:nvPicPr>
              <p:cNvPr id="134" name="Рукописный ввод 133">
                <a:extLst>
                  <a:ext uri="{FF2B5EF4-FFF2-40B4-BE49-F238E27FC236}">
                    <a16:creationId xmlns:a16="http://schemas.microsoft.com/office/drawing/2014/main" id="{34D2C7EA-3B05-59AE-C4E7-064EC255544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509174" y="4592206"/>
                <a:ext cx="1130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7" name="Рукописный ввод 136">
                <a:extLst>
                  <a:ext uri="{FF2B5EF4-FFF2-40B4-BE49-F238E27FC236}">
                    <a16:creationId xmlns:a16="http://schemas.microsoft.com/office/drawing/2014/main" id="{B4FEC1C2-8E03-7E50-445B-05FDC590D23C}"/>
                  </a:ext>
                </a:extLst>
              </p14:cNvPr>
              <p14:cNvContentPartPr/>
              <p14:nvPr/>
            </p14:nvContentPartPr>
            <p14:xfrm>
              <a:off x="5525094" y="4427326"/>
              <a:ext cx="275040" cy="115200"/>
            </p14:xfrm>
          </p:contentPart>
        </mc:Choice>
        <mc:Fallback xmlns="">
          <p:pic>
            <p:nvPicPr>
              <p:cNvPr id="137" name="Рукописный ввод 136">
                <a:extLst>
                  <a:ext uri="{FF2B5EF4-FFF2-40B4-BE49-F238E27FC236}">
                    <a16:creationId xmlns:a16="http://schemas.microsoft.com/office/drawing/2014/main" id="{B4FEC1C2-8E03-7E50-445B-05FDC590D23C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516454" y="4418326"/>
                <a:ext cx="2926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8" name="Рукописный ввод 137">
                <a:extLst>
                  <a:ext uri="{FF2B5EF4-FFF2-40B4-BE49-F238E27FC236}">
                    <a16:creationId xmlns:a16="http://schemas.microsoft.com/office/drawing/2014/main" id="{F5EF51B7-F611-DFE7-ECB6-35A6A72F59F2}"/>
                  </a:ext>
                </a:extLst>
              </p14:cNvPr>
              <p14:cNvContentPartPr/>
              <p14:nvPr/>
            </p14:nvContentPartPr>
            <p14:xfrm>
              <a:off x="6754494" y="2497006"/>
              <a:ext cx="426240" cy="124200"/>
            </p14:xfrm>
          </p:contentPart>
        </mc:Choice>
        <mc:Fallback xmlns="">
          <p:pic>
            <p:nvPicPr>
              <p:cNvPr id="138" name="Рукописный ввод 137">
                <a:extLst>
                  <a:ext uri="{FF2B5EF4-FFF2-40B4-BE49-F238E27FC236}">
                    <a16:creationId xmlns:a16="http://schemas.microsoft.com/office/drawing/2014/main" id="{F5EF51B7-F611-DFE7-ECB6-35A6A72F59F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745494" y="2488006"/>
                <a:ext cx="443880" cy="14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05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8F0B0-D986-9784-07D6-CEEBAC82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Давайте познакомимся!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B1528-373A-47AA-CFA9-C8C12759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1" y="1140386"/>
            <a:ext cx="3959679" cy="43244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АНО «Дирижабль»: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Команда </a:t>
            </a:r>
            <a:r>
              <a:rPr lang="ru-RU" dirty="0" smtClean="0">
                <a:solidFill>
                  <a:schemeClr val="tx1"/>
                </a:solidFill>
              </a:rPr>
              <a:t>из специалистов с опытом работы в сфере детства, в социальной защите и в медицине </a:t>
            </a:r>
            <a:r>
              <a:rPr lang="en-US" dirty="0" smtClean="0">
                <a:solidFill>
                  <a:schemeClr val="tx1"/>
                </a:solidFill>
              </a:rPr>
              <a:t>~ </a:t>
            </a:r>
            <a:r>
              <a:rPr lang="ru-RU" dirty="0" smtClean="0">
                <a:solidFill>
                  <a:schemeClr val="tx1"/>
                </a:solidFill>
              </a:rPr>
              <a:t>20 лет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Большинство из нас обучалось технологии «Работа с сетью социальных контактов» в 2003-2004 гг. в СРЦ «Отрадное» (Москва) от шведских коллег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 апреле 2023 г. мы зарегистрировали организацию, чтобы сфокусироваться на нашей миссии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8461"/>
            <a:ext cx="1219614" cy="910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6557" y="1458002"/>
            <a:ext cx="3212114" cy="2862322"/>
          </a:xfrm>
          <a:prstGeom prst="rect">
            <a:avLst/>
          </a:prstGeom>
          <a:noFill/>
          <a:ln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07D00"/>
                </a:solidFill>
              </a:rPr>
              <a:t>Наша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07D00"/>
                </a:solidFill>
              </a:rPr>
              <a:t>миссия: </a:t>
            </a:r>
          </a:p>
          <a:p>
            <a:endParaRPr lang="ru-RU" sz="2000" dirty="0" smtClean="0">
              <a:solidFill>
                <a:srgbClr val="F07D00"/>
              </a:solidFill>
            </a:endParaRPr>
          </a:p>
          <a:p>
            <a:r>
              <a:rPr lang="ru-RU" sz="2000" dirty="0" smtClean="0"/>
              <a:t>Сделать </a:t>
            </a:r>
            <a:r>
              <a:rPr lang="ru-RU" sz="2000" dirty="0"/>
              <a:t>социальную работу, образование и медицину работой с клиентами, их социальным окружением и местным сообществом</a:t>
            </a:r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360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Круги безопасности и поддержки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4650517B-4AEA-4F81-87AC-EF4B8715F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2176" b="-2"/>
          <a:stretch/>
        </p:blipFill>
        <p:spPr>
          <a:xfrm>
            <a:off x="3471017" y="1559379"/>
            <a:ext cx="826804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5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«Хорошие новости» (начало)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7433" y="1123837"/>
            <a:ext cx="7315200" cy="5120640"/>
          </a:xfrm>
        </p:spPr>
        <p:txBody>
          <a:bodyPr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Кому</a:t>
            </a:r>
            <a:r>
              <a:rPr lang="en-US" sz="2400" dirty="0">
                <a:solidFill>
                  <a:schemeClr val="tx1"/>
                </a:solidFill>
              </a:rPr>
              <a:t> я </a:t>
            </a:r>
            <a:r>
              <a:rPr lang="en-US" sz="2400" dirty="0" err="1">
                <a:solidFill>
                  <a:schemeClr val="tx1"/>
                </a:solidFill>
              </a:rPr>
              <a:t>всегда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рассказываю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хорошие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новости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Кто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всегда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поддерживает</a:t>
            </a:r>
            <a:r>
              <a:rPr lang="en-US" sz="2400" dirty="0">
                <a:solidFill>
                  <a:schemeClr val="tx1"/>
                </a:solidFill>
              </a:rPr>
              <a:t> и </a:t>
            </a:r>
            <a:r>
              <a:rPr lang="en-US" sz="2400" dirty="0" err="1">
                <a:solidFill>
                  <a:schemeClr val="tx1"/>
                </a:solidFill>
              </a:rPr>
              <a:t>искреннее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интересуется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как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дела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Кто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всегда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делится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важными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новостями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мной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Кому</a:t>
            </a:r>
            <a:r>
              <a:rPr lang="en-US" sz="2400" dirty="0">
                <a:solidFill>
                  <a:schemeClr val="tx1"/>
                </a:solidFill>
              </a:rPr>
              <a:t> я </a:t>
            </a:r>
            <a:r>
              <a:rPr lang="en-US" sz="2400" dirty="0" err="1">
                <a:solidFill>
                  <a:schemeClr val="tx1"/>
                </a:solidFill>
              </a:rPr>
              <a:t>иногда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рассказываю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хорошие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новости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по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настроению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или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при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каких-то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условиях</a:t>
            </a:r>
            <a:r>
              <a:rPr lang="en-US" sz="2400" dirty="0">
                <a:solidFill>
                  <a:schemeClr val="tx1"/>
                </a:solidFill>
              </a:rPr>
              <a:t>)? </a:t>
            </a:r>
            <a:r>
              <a:rPr lang="en-US" sz="2400" dirty="0" err="1">
                <a:solidFill>
                  <a:schemeClr val="tx1"/>
                </a:solidFill>
              </a:rPr>
              <a:t>Кто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иногда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делится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важными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новостями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мной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Кому</a:t>
            </a:r>
            <a:r>
              <a:rPr lang="en-US" sz="2400" dirty="0">
                <a:solidFill>
                  <a:schemeClr val="tx1"/>
                </a:solidFill>
              </a:rPr>
              <a:t> я </a:t>
            </a:r>
            <a:r>
              <a:rPr lang="en-US" sz="2400" dirty="0" err="1">
                <a:solidFill>
                  <a:schemeClr val="tx1"/>
                </a:solidFill>
              </a:rPr>
              <a:t>обычно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рассказываю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свои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новости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но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если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вдруг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решу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поделиться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это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прозвучит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нормально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Кто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очень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хорошо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знает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что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меня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радует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но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хотя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бы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испортит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радость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своими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комментариями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22860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22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«Хорошие новости» (завершение)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457200">
              <a:buAutoNum type="arabicPeriod" startAt="4"/>
            </a:pPr>
            <a:r>
              <a:rPr lang="en-US" sz="2400" dirty="0" err="1" smtClean="0">
                <a:solidFill>
                  <a:schemeClr val="tx1"/>
                </a:solidFill>
              </a:rPr>
              <a:t>Кого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могли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бы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передвинуть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 err="1">
                <a:solidFill>
                  <a:schemeClr val="tx1"/>
                </a:solidFill>
              </a:rPr>
              <a:t>из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err="1">
                <a:solidFill>
                  <a:schemeClr val="tx1"/>
                </a:solidFill>
              </a:rPr>
              <a:t>круга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2</a:t>
            </a:r>
            <a:r>
              <a:rPr lang="ru-RU" sz="2400" u="sng" dirty="0" smtClean="0">
                <a:solidFill>
                  <a:schemeClr val="tx1"/>
                </a:solidFill>
              </a:rPr>
              <a:t> (среднего)</a:t>
            </a:r>
            <a:r>
              <a:rPr 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в </a:t>
            </a:r>
            <a:r>
              <a:rPr lang="en-US" sz="2400" u="sng" dirty="0" err="1">
                <a:solidFill>
                  <a:schemeClr val="tx1"/>
                </a:solidFill>
              </a:rPr>
              <a:t>круг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1</a:t>
            </a:r>
            <a:r>
              <a:rPr lang="ru-RU" sz="2400" u="sng" dirty="0" smtClean="0">
                <a:solidFill>
                  <a:schemeClr val="tx1"/>
                </a:solidFill>
              </a:rPr>
              <a:t> (внутренний)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Что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могло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бы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вас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это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вдохновить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685800" indent="-457200">
              <a:buAutoNum type="arabicPeriod" startAt="4"/>
            </a:pPr>
            <a:r>
              <a:rPr lang="en-US" sz="2400" dirty="0" err="1" smtClean="0">
                <a:solidFill>
                  <a:schemeClr val="tx1"/>
                </a:solidFill>
              </a:rPr>
              <a:t>Кого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могли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бы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передвинуть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 err="1">
                <a:solidFill>
                  <a:schemeClr val="tx1"/>
                </a:solidFill>
              </a:rPr>
              <a:t>из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err="1">
                <a:solidFill>
                  <a:schemeClr val="tx1"/>
                </a:solidFill>
              </a:rPr>
              <a:t>круга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3</a:t>
            </a:r>
            <a:r>
              <a:rPr lang="ru-RU" sz="2400" u="sng" dirty="0" smtClean="0">
                <a:solidFill>
                  <a:schemeClr val="tx1"/>
                </a:solidFill>
              </a:rPr>
              <a:t> (внешнего)</a:t>
            </a:r>
            <a:r>
              <a:rPr 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в </a:t>
            </a:r>
            <a:r>
              <a:rPr lang="en-US" sz="2400" u="sng" dirty="0" err="1">
                <a:solidFill>
                  <a:schemeClr val="tx1"/>
                </a:solidFill>
              </a:rPr>
              <a:t>круг</a:t>
            </a:r>
            <a:r>
              <a:rPr lang="en-US" sz="2400" u="sng" dirty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2</a:t>
            </a:r>
            <a:r>
              <a:rPr lang="ru-RU" sz="2400" u="sng" dirty="0" smtClean="0">
                <a:solidFill>
                  <a:schemeClr val="tx1"/>
                </a:solidFill>
              </a:rPr>
              <a:t> (средний)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Что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могло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бы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вас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это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вдохновить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457200" indent="-228600"/>
            <a:endParaRPr lang="en-US" sz="2400" dirty="0">
              <a:solidFill>
                <a:schemeClr val="tx1"/>
              </a:solidFill>
            </a:endParaRPr>
          </a:p>
          <a:p>
            <a:pPr marL="22860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4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«Я не хочу про них говорить, от меня все отвернулись»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23461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Признать </a:t>
            </a:r>
            <a:r>
              <a:rPr lang="ru-RU" b="1" dirty="0">
                <a:solidFill>
                  <a:schemeClr val="tx1"/>
                </a:solidFill>
              </a:rPr>
              <a:t>сложность ситуации: </a:t>
            </a:r>
            <a:r>
              <a:rPr lang="ru-RU" dirty="0">
                <a:solidFill>
                  <a:schemeClr val="tx1"/>
                </a:solidFill>
              </a:rPr>
              <a:t>«Я думаю, что тяжело обсуждать важных людей в вашей жизни, когда кажется, что они </a:t>
            </a:r>
            <a:r>
              <a:rPr lang="ru-RU" dirty="0" smtClean="0">
                <a:solidFill>
                  <a:schemeClr val="tx1"/>
                </a:solidFill>
              </a:rPr>
              <a:t>от вас отвернулись и не хотят помочь. </a:t>
            </a:r>
            <a:r>
              <a:rPr lang="ru-RU" dirty="0">
                <a:solidFill>
                  <a:schemeClr val="tx1"/>
                </a:solidFill>
              </a:rPr>
              <a:t>Учитывая, насколько это сложно, </a:t>
            </a:r>
            <a:r>
              <a:rPr lang="ru-RU" dirty="0" smtClean="0">
                <a:solidFill>
                  <a:schemeClr val="tx1"/>
                </a:solidFill>
              </a:rPr>
              <a:t>я уважаю вашу смелость…».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 err="1" smtClean="0">
                <a:solidFill>
                  <a:schemeClr val="tx1"/>
                </a:solidFill>
              </a:rPr>
              <a:t>Валидировать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переживания </a:t>
            </a:r>
            <a:r>
              <a:rPr lang="ru-RU" dirty="0" smtClean="0">
                <a:solidFill>
                  <a:schemeClr val="tx1"/>
                </a:solidFill>
              </a:rPr>
              <a:t>«Расскажите</a:t>
            </a:r>
            <a:r>
              <a:rPr lang="ru-RU" dirty="0">
                <a:solidFill>
                  <a:schemeClr val="tx1"/>
                </a:solidFill>
              </a:rPr>
              <a:t>, что больше всего беспокоит вас в этой ситуации? О чем сложнее всего будет говорить?»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Скажите </a:t>
            </a:r>
            <a:r>
              <a:rPr lang="ru-RU" dirty="0">
                <a:solidFill>
                  <a:schemeClr val="tx1"/>
                </a:solidFill>
              </a:rPr>
              <a:t>несколько слов сочувствия, признавая </a:t>
            </a:r>
            <a:r>
              <a:rPr lang="ru-RU" dirty="0" smtClean="0">
                <a:solidFill>
                  <a:schemeClr val="tx1"/>
                </a:solidFill>
              </a:rPr>
              <a:t>эмоции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Эту </a:t>
            </a:r>
            <a:r>
              <a:rPr lang="ru-RU" dirty="0">
                <a:solidFill>
                  <a:schemeClr val="tx1"/>
                </a:solidFill>
              </a:rPr>
              <a:t>информацию можно учесть в беседе, предложив </a:t>
            </a:r>
            <a:r>
              <a:rPr lang="ru-RU" dirty="0" smtClean="0">
                <a:solidFill>
                  <a:schemeClr val="tx1"/>
                </a:solidFill>
              </a:rPr>
              <a:t>выбрать </a:t>
            </a:r>
            <a:r>
              <a:rPr lang="ru-RU" dirty="0">
                <a:solidFill>
                  <a:schemeClr val="tx1"/>
                </a:solidFill>
              </a:rPr>
              <a:t>либо начать с этого «самого сложного», либо оставить его на конец.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Помочь </a:t>
            </a:r>
            <a:r>
              <a:rPr lang="ru-RU" b="1" dirty="0">
                <a:solidFill>
                  <a:schemeClr val="tx1"/>
                </a:solidFill>
              </a:rPr>
              <a:t>почувствовать надежду </a:t>
            </a:r>
            <a:r>
              <a:rPr lang="ru-RU" dirty="0">
                <a:solidFill>
                  <a:schemeClr val="tx1"/>
                </a:solidFill>
              </a:rPr>
              <a:t>(настроиться на пользу от вашей беседы и хотя бы допустить вероятность, что можно получить какую-то поддержку от своего окружения): «Каким мог бы быть наилучший сценарий беседы про людей в вашем окружении, раз уже нам необходимо об этом поговорить?», </a:t>
            </a:r>
            <a:r>
              <a:rPr lang="ru-RU" dirty="0" smtClean="0">
                <a:solidFill>
                  <a:schemeClr val="tx1"/>
                </a:solidFill>
              </a:rPr>
              <a:t>«Как я могу </a:t>
            </a:r>
            <a:r>
              <a:rPr lang="ru-RU" dirty="0">
                <a:solidFill>
                  <a:schemeClr val="tx1"/>
                </a:solidFill>
              </a:rPr>
              <a:t>облегчить вам эту задачу?», </a:t>
            </a:r>
            <a:r>
              <a:rPr lang="ru-RU" dirty="0" smtClean="0">
                <a:solidFill>
                  <a:schemeClr val="tx1"/>
                </a:solidFill>
              </a:rPr>
              <a:t>«Если просто пофантазировать, что </a:t>
            </a:r>
            <a:r>
              <a:rPr lang="ru-RU" dirty="0">
                <a:solidFill>
                  <a:schemeClr val="tx1"/>
                </a:solidFill>
              </a:rPr>
              <a:t>могло бы произойти в отношениях с этими людьми, что облегчило бы вам жизнь</a:t>
            </a:r>
            <a:r>
              <a:rPr lang="ru-RU" dirty="0" smtClean="0">
                <a:solidFill>
                  <a:schemeClr val="tx1"/>
                </a:solidFill>
              </a:rPr>
              <a:t>?»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9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«А </a:t>
            </a:r>
            <a:r>
              <a:rPr lang="ru-RU" sz="3000" dirty="0" smtClean="0">
                <a:solidFill>
                  <a:schemeClr val="bg1"/>
                </a:solidFill>
              </a:rPr>
              <a:t>чем это отличается от…?»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7110" y="496512"/>
            <a:ext cx="5838834" cy="3339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4365" y="3835779"/>
            <a:ext cx="7282542" cy="2893100"/>
          </a:xfrm>
          <a:prstGeom prst="rect">
            <a:avLst/>
          </a:prstGeom>
          <a:noFill/>
          <a:ln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dirty="0" smtClean="0"/>
              <a:t>Мы рассматриваем все эти варианты, как «палитру», из которой подбираем нужные «краски» (с учетом специфики ситуации и предпочтений клиента)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dirty="0" smtClean="0"/>
              <a:t>Мы верим, что любой формат работу и любую услугу можно сделать чуть более вовлекающей социальное окружение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EC81E-6EE3-4336-B818-39C0A1AA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96" y="1928451"/>
            <a:ext cx="2292947" cy="1499616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Интеграция «сетевой» работы в работу </a:t>
            </a:r>
            <a:r>
              <a:rPr lang="ru-RU" sz="3000" dirty="0">
                <a:solidFill>
                  <a:schemeClr val="bg1"/>
                </a:solidFill>
              </a:rPr>
              <a:t>со случаем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B66DC44-519B-48DB-B7AE-1C1AE658F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246531"/>
              </p:ext>
            </p:extLst>
          </p:nvPr>
        </p:nvGraphicFramePr>
        <p:xfrm>
          <a:off x="3563290" y="857483"/>
          <a:ext cx="82296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87A219-CAAC-7987-2D81-AE8B7AA22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08224"/>
              </p:ext>
            </p:extLst>
          </p:nvPr>
        </p:nvGraphicFramePr>
        <p:xfrm>
          <a:off x="155340" y="763847"/>
          <a:ext cx="11881320" cy="574003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940660">
                  <a:extLst>
                    <a:ext uri="{9D8B030D-6E8A-4147-A177-3AD203B41FA5}">
                      <a16:colId xmlns:a16="http://schemas.microsoft.com/office/drawing/2014/main" val="4250776595"/>
                    </a:ext>
                  </a:extLst>
                </a:gridCol>
                <a:gridCol w="5940660">
                  <a:extLst>
                    <a:ext uri="{9D8B030D-6E8A-4147-A177-3AD203B41FA5}">
                      <a16:colId xmlns:a16="http://schemas.microsoft.com/office/drawing/2014/main" val="3037603008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ИЗМЕНЕНИЕ КАЧЕСТВА ОТНОШЕНИЙ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РЕШЕНИЯ И ДЕЙСТВИЯ, ИЗМЕНЕНИЕ СИТУАЦИИ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446126"/>
                  </a:ext>
                </a:extLst>
              </a:tr>
              <a:tr h="1036638">
                <a:tc>
                  <a:txBody>
                    <a:bodyPr/>
                    <a:lstStyle/>
                    <a:p>
                      <a:r>
                        <a:rPr lang="ru-RU" sz="2000" dirty="0"/>
                        <a:t>Рост вовлеченности, переживание поддержки, восстановление старых или создание новых связей, уменьшение уровня «секретности» проблем семьи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Новое (общее) понимание проблемы, обнаружение новых ресурсов, принятие «жизнеспособных» решений, с которыми согласны те, кто будет их выполнять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41391"/>
                  </a:ext>
                </a:extLst>
              </a:tr>
              <a:tr h="103663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Пожилой человек (и те, кто непосредственно заботится о нем)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получает </a:t>
                      </a:r>
                      <a:r>
                        <a:rPr lang="ru-RU" sz="2000" dirty="0"/>
                        <a:t>поддержку от </a:t>
                      </a:r>
                      <a:r>
                        <a:rPr lang="ru-RU" sz="2000" dirty="0" smtClean="0"/>
                        <a:t>окружения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/>
                        <a:t>Пожилой человек восстанавливает разорванные отношения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Снижается нагрузка на перегруженных членов семьи / </a:t>
                      </a:r>
                      <a:r>
                        <a:rPr lang="ru-RU" sz="2000" baseline="0" dirty="0" err="1" smtClean="0">
                          <a:solidFill>
                            <a:schemeClr val="tx1"/>
                          </a:solidFill>
                        </a:rPr>
                        <a:t>невовлеченные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берут на себя часть ответственности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Принимаются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решения о том, кто / где / как будет заботиться о пожилом человеке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Улучшается качество заботы и состояние клиента, его удовлетворенностью жизнью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Растет приверженность ЗОЖ или лечению, если оно необходимо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604520"/>
                  </a:ext>
                </a:extLst>
              </a:tr>
              <a:tr h="43087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РЕЗУЛЬТАТЫ НА МАКРО-УРОВНЕ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80705"/>
                  </a:ext>
                </a:extLst>
              </a:tr>
              <a:tr h="1036638"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Налаживается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межведомственное взаимодействие;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специалисты эффективнее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сотрудничают с неформальным окружением клиентов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снижается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излишняя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зависимость клиента (и его семьи)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от профессиональной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помощи и развивается </a:t>
                      </a:r>
                      <a:r>
                        <a:rPr lang="ru-RU" sz="2000" dirty="0" smtClean="0"/>
                        <a:t>конструктивное сотрудничество</a:t>
                      </a:r>
                      <a:r>
                        <a:rPr lang="ru-RU" sz="2000" baseline="0" dirty="0" smtClean="0"/>
                        <a:t> между ними</a:t>
                      </a:r>
                      <a:r>
                        <a:rPr lang="ru-RU" sz="200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09401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03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046" y="2117340"/>
            <a:ext cx="2725054" cy="1499616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Варианты сотрудничества</a:t>
            </a:r>
            <a:endParaRPr lang="ru-RU" sz="30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6158"/>
              </p:ext>
            </p:extLst>
          </p:nvPr>
        </p:nvGraphicFramePr>
        <p:xfrm>
          <a:off x="3535136" y="721396"/>
          <a:ext cx="8316213" cy="53035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72071">
                  <a:extLst>
                    <a:ext uri="{9D8B030D-6E8A-4147-A177-3AD203B41FA5}">
                      <a16:colId xmlns:a16="http://schemas.microsoft.com/office/drawing/2014/main" val="1592489319"/>
                    </a:ext>
                  </a:extLst>
                </a:gridCol>
                <a:gridCol w="2772071">
                  <a:extLst>
                    <a:ext uri="{9D8B030D-6E8A-4147-A177-3AD203B41FA5}">
                      <a16:colId xmlns:a16="http://schemas.microsoft.com/office/drawing/2014/main" val="3370155087"/>
                    </a:ext>
                  </a:extLst>
                </a:gridCol>
                <a:gridCol w="2772071">
                  <a:extLst>
                    <a:ext uri="{9D8B030D-6E8A-4147-A177-3AD203B41FA5}">
                      <a16:colId xmlns:a16="http://schemas.microsoft.com/office/drawing/2014/main" val="1402250220"/>
                    </a:ext>
                  </a:extLst>
                </a:gridCol>
              </a:tblGrid>
              <a:tr h="11171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ПРИГЛАШАТЬ</a:t>
                      </a:r>
                      <a:r>
                        <a:rPr lang="ru-RU" sz="1600" baseline="0" dirty="0" smtClean="0"/>
                        <a:t> НАС, ЧТОБЫ ПРОВЕСТИ СЕТЕВЫЕ ВСТРЕЧИ И ДРУГОЙ РАБОТЫ С СОЦИАЛЬНЫХ ОКРУЖЕНИЕМ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ВСЕГДА БЕСПЛАТНО!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ПРИГЛАШАТЬ</a:t>
                      </a:r>
                      <a:r>
                        <a:rPr lang="ru-RU" sz="1600" baseline="0" dirty="0" smtClean="0"/>
                        <a:t> НАС, ЧТОБЫ МЫ ПОДЕЛИЛИСЬ ТЕХНОЛОГИЯМИ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«ПРОСТО ПОСМОТРЕТЬ»</a:t>
                      </a:r>
                    </a:p>
                    <a:p>
                      <a:r>
                        <a:rPr lang="ru-RU" sz="1600" dirty="0" smtClean="0"/>
                        <a:t>И «ПОСМОТРЕЛ САМ – РАССКАЖИ</a:t>
                      </a:r>
                      <a:r>
                        <a:rPr lang="ru-RU" sz="1600" baseline="0" dirty="0" smtClean="0"/>
                        <a:t> ТОВАРИЩУ»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277950"/>
                  </a:ext>
                </a:extLst>
              </a:tr>
              <a:tr h="3437365"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Москва и Московская область – очно (мы приедем!)</a:t>
                      </a:r>
                    </a:p>
                    <a:p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Другие регионы РФ – порекомендуем коллег из нашего сообщества (иногда возможно провести сетевую встречу онлайн)</a:t>
                      </a:r>
                    </a:p>
                    <a:p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Принцип «</a:t>
                      </a:r>
                      <a:r>
                        <a:rPr lang="ru-RU" sz="1600" baseline="0" dirty="0" err="1" smtClean="0"/>
                        <a:t>Убера</a:t>
                      </a:r>
                      <a:r>
                        <a:rPr lang="ru-RU" sz="1600" baseline="0" dirty="0" smtClean="0"/>
                        <a:t>»: от вас – «вызов», от нас – команда ведущих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Есть</a:t>
                      </a:r>
                      <a:r>
                        <a:rPr lang="ru-RU" sz="1600" baseline="0" dirty="0" smtClean="0"/>
                        <a:t> отработанные тренинги (которые мы все равно адаптируем под заказчика):</a:t>
                      </a:r>
                    </a:p>
                    <a:p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Обучаем технологии «Работа с сетью социальных контактов»: очно-заочный курс (очная часть – на вашей территории)</a:t>
                      </a:r>
                    </a:p>
                    <a:p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Делимся методиками для исследования социального окружения и терапевтической работы – онлайн курс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Оставайтесь</a:t>
                      </a:r>
                      <a:r>
                        <a:rPr lang="ru-RU" sz="1600" baseline="0" dirty="0" smtClean="0"/>
                        <a:t> с нами:</a:t>
                      </a:r>
                    </a:p>
                    <a:p>
                      <a:endParaRPr lang="ru-RU" sz="1600" baseline="0" dirty="0" smtClean="0"/>
                    </a:p>
                    <a:p>
                      <a:r>
                        <a:rPr lang="ru-RU" sz="1600" baseline="0" dirty="0" smtClean="0"/>
                        <a:t>Подпишитесь на наш </a:t>
                      </a:r>
                      <a:r>
                        <a:rPr lang="ru-RU" sz="1600" baseline="0" dirty="0" err="1" smtClean="0"/>
                        <a:t>тг</a:t>
                      </a:r>
                      <a:r>
                        <a:rPr lang="ru-RU" sz="1600" baseline="0" dirty="0" smtClean="0"/>
                        <a:t>-канал: 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>
                          <a:solidFill>
                            <a:srgbClr val="F07D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https://t.me/dirigible_community</a:t>
                      </a:r>
                      <a:r>
                        <a:rPr lang="ru-RU" sz="1600" baseline="0" dirty="0" smtClean="0">
                          <a:solidFill>
                            <a:srgbClr val="F07D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US" sz="1600" dirty="0" smtClean="0"/>
                    </a:p>
                    <a:p>
                      <a:r>
                        <a:rPr lang="ru-RU" sz="1600" dirty="0" smtClean="0">
                          <a:latin typeface="+mn-lt"/>
                        </a:rPr>
                        <a:t>Заходите на сайт:</a:t>
                      </a:r>
                      <a:endParaRPr lang="en-US" sz="1600" dirty="0" smtClean="0">
                        <a:latin typeface="+mn-lt"/>
                      </a:endParaRPr>
                    </a:p>
                    <a:p>
                      <a:r>
                        <a:rPr lang="en-US" sz="1600" dirty="0" smtClean="0">
                          <a:solidFill>
                            <a:srgbClr val="F07D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https://dirigible.community</a:t>
                      </a:r>
                      <a:endParaRPr lang="ru-RU" sz="1600" dirty="0" smtClean="0">
                        <a:solidFill>
                          <a:srgbClr val="F07D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ru-RU" sz="1600" dirty="0" smtClean="0">
                        <a:latin typeface="+mn-lt"/>
                      </a:endParaRPr>
                    </a:p>
                    <a:p>
                      <a:r>
                        <a:rPr lang="ru-RU" sz="1600" dirty="0" smtClean="0">
                          <a:latin typeface="+mn-lt"/>
                        </a:rPr>
                        <a:t>Ждите полезных рассылок с почты </a:t>
                      </a:r>
                      <a:r>
                        <a:rPr lang="en-US" sz="1600" dirty="0" smtClean="0">
                          <a:solidFill>
                            <a:srgbClr val="F07D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networkforsocialwork@gmail.com</a:t>
                      </a:r>
                      <a:r>
                        <a:rPr lang="ru-RU" sz="1600" dirty="0" smtClean="0">
                          <a:solidFill>
                            <a:srgbClr val="F07D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600" dirty="0">
                        <a:solidFill>
                          <a:srgbClr val="F07D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1893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Дополнительные материалы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 smtClean="0"/>
              <a:t>Вебинар</a:t>
            </a:r>
            <a:r>
              <a:rPr lang="ru-RU" dirty="0" smtClean="0"/>
              <a:t> с рассказом о технологии и кейсами из практики: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disk.yandex.ru/i/SSDgyUd-4MsF6A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/>
              <a:t>Исследование </a:t>
            </a:r>
            <a:r>
              <a:rPr lang="ru-RU" dirty="0"/>
              <a:t>ресурсов и социального окружения семьи / Под ред. </a:t>
            </a:r>
            <a:r>
              <a:rPr lang="ru-RU" dirty="0" err="1"/>
              <a:t>Т.О.Арчаковой</a:t>
            </a:r>
            <a:r>
              <a:rPr lang="ru-RU" dirty="0"/>
              <a:t>. — М.: БДФ «Виктория», 2020 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rgbClr val="F07D00"/>
                </a:solidFill>
                <a:hlinkClick r:id="rId3"/>
              </a:rPr>
              <a:t>https</a:t>
            </a:r>
            <a:r>
              <a:rPr lang="ru-RU" dirty="0">
                <a:solidFill>
                  <a:srgbClr val="F07D00"/>
                </a:solidFill>
                <a:hlinkClick r:id="rId3"/>
              </a:rPr>
              <a:t>://</a:t>
            </a:r>
            <a:r>
              <a:rPr lang="ru-RU" dirty="0" smtClean="0">
                <a:solidFill>
                  <a:srgbClr val="F07D00"/>
                </a:solidFill>
                <a:hlinkClick r:id="rId3"/>
              </a:rPr>
              <a:t>victoriacf.ru/wp-content/uploads/2020/12/issledovanie_resursov_i_soczialnogo_okruzheniya_semi_polnyj_tekst-2.pdf</a:t>
            </a:r>
            <a:r>
              <a:rPr lang="ru-RU" dirty="0" smtClean="0">
                <a:solidFill>
                  <a:srgbClr val="F07D00"/>
                </a:solidFill>
              </a:rPr>
              <a:t>   </a:t>
            </a:r>
            <a:endParaRPr lang="ru-RU" dirty="0">
              <a:solidFill>
                <a:srgbClr val="F07D00"/>
              </a:solidFill>
            </a:endParaRPr>
          </a:p>
          <a:p>
            <a:r>
              <a:rPr lang="ru-RU" dirty="0" smtClean="0"/>
              <a:t>Технология </a:t>
            </a:r>
            <a:r>
              <a:rPr lang="ru-RU" dirty="0"/>
              <a:t>работы с сетью социальных контактов: рекомендации и опыт / </a:t>
            </a:r>
            <a:r>
              <a:rPr lang="ru-RU" dirty="0" err="1"/>
              <a:t>Арчакова</a:t>
            </a:r>
            <a:r>
              <a:rPr lang="ru-RU" dirty="0"/>
              <a:t> Т.О., </a:t>
            </a:r>
            <a:r>
              <a:rPr lang="ru-RU" dirty="0" err="1"/>
              <a:t>Евстешина</a:t>
            </a:r>
            <a:r>
              <a:rPr lang="ru-RU" dirty="0"/>
              <a:t> О.И., Романова В. – М: БДФ «Виктория», 2019 </a:t>
            </a:r>
            <a:endParaRPr lang="ru-RU" dirty="0" smtClean="0"/>
          </a:p>
          <a:p>
            <a:r>
              <a:rPr lang="ru-RU" dirty="0" smtClean="0">
                <a:solidFill>
                  <a:srgbClr val="F07D00"/>
                </a:solidFill>
                <a:hlinkClick r:id="rId4"/>
              </a:rPr>
              <a:t>https</a:t>
            </a:r>
            <a:r>
              <a:rPr lang="ru-RU" dirty="0">
                <a:solidFill>
                  <a:srgbClr val="F07D00"/>
                </a:solidFill>
                <a:hlinkClick r:id="rId4"/>
              </a:rPr>
              <a:t>://</a:t>
            </a:r>
            <a:r>
              <a:rPr lang="ru-RU" dirty="0" smtClean="0">
                <a:solidFill>
                  <a:srgbClr val="F07D00"/>
                </a:solidFill>
                <a:hlinkClick r:id="rId4"/>
              </a:rPr>
              <a:t>victoriacf.ru/wp-content/uploads/2012/12/Metodicheskoe-posobie-Set-sotsial-ny-h-kontaktov.pdf</a:t>
            </a:r>
            <a:r>
              <a:rPr lang="ru-RU" dirty="0" smtClean="0">
                <a:solidFill>
                  <a:srgbClr val="F07D00"/>
                </a:solidFill>
              </a:rPr>
              <a:t>  </a:t>
            </a:r>
            <a:endParaRPr lang="ru-RU" dirty="0">
              <a:solidFill>
                <a:srgbClr val="F07D00"/>
              </a:solidFill>
            </a:endParaRPr>
          </a:p>
          <a:p>
            <a:r>
              <a:rPr lang="ru-RU" dirty="0" smtClean="0"/>
              <a:t>Стандарт </a:t>
            </a:r>
            <a:r>
              <a:rPr lang="ru-RU" dirty="0"/>
              <a:t>социальной услуги по использованию технологии социальной работы с сетью социальных контактов в целях социально-психологической поддержки граждан, семей и детей </a:t>
            </a:r>
            <a:r>
              <a:rPr lang="ru-RU" dirty="0">
                <a:solidFill>
                  <a:srgbClr val="F07D00"/>
                </a:solidFill>
                <a:hlinkClick r:id="rId5"/>
              </a:rPr>
              <a:t>https://</a:t>
            </a:r>
            <a:r>
              <a:rPr lang="ru-RU" dirty="0" smtClean="0">
                <a:solidFill>
                  <a:srgbClr val="F07D00"/>
                </a:solidFill>
                <a:hlinkClick r:id="rId5"/>
              </a:rPr>
              <a:t>drive.google.com/file/d/1XROsdHqxjLkwNbvb7LQg0YGE0obAmMVE/view?usp=sharing</a:t>
            </a:r>
            <a:r>
              <a:rPr lang="ru-RU" dirty="0" smtClean="0">
                <a:solidFill>
                  <a:srgbClr val="F07D00"/>
                </a:solidFill>
              </a:rPr>
              <a:t> </a:t>
            </a:r>
            <a:endParaRPr lang="ru-RU" dirty="0" smtClean="0">
              <a:solidFill>
                <a:srgbClr val="F07D00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Поиск родственников и их вовлечение в жизнь подростка</a:t>
            </a:r>
            <a:r>
              <a:rPr lang="ru-RU" dirty="0" smtClean="0">
                <a:solidFill>
                  <a:schemeClr val="tx1"/>
                </a:solidFill>
              </a:rPr>
              <a:t>: Практическое </a:t>
            </a:r>
            <a:r>
              <a:rPr lang="ru-RU" dirty="0">
                <a:solidFill>
                  <a:schemeClr val="tx1"/>
                </a:solidFill>
              </a:rPr>
              <a:t>руководство. – М.: Изд-во «</a:t>
            </a:r>
            <a:r>
              <a:rPr lang="ru-RU" dirty="0" err="1">
                <a:solidFill>
                  <a:schemeClr val="tx1"/>
                </a:solidFill>
              </a:rPr>
              <a:t>Экон-Информ</a:t>
            </a:r>
            <a:r>
              <a:rPr lang="ru-RU" dirty="0">
                <a:solidFill>
                  <a:schemeClr val="tx1"/>
                </a:solidFill>
              </a:rPr>
              <a:t>», 2020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rgbClr val="F07D00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F07D00"/>
                </a:solidFill>
                <a:hlinkClick r:id="rId6"/>
              </a:rPr>
              <a:t>drive.google.com/file/d/1wvqA6h94SSgTa7UaCIrbKJUoIPAGiDk3/view</a:t>
            </a:r>
            <a:r>
              <a:rPr lang="ru-RU" dirty="0" smtClean="0">
                <a:solidFill>
                  <a:srgbClr val="F07D00"/>
                </a:solidFill>
              </a:rPr>
              <a:t> </a:t>
            </a:r>
            <a:endParaRPr lang="ru-RU" dirty="0">
              <a:solidFill>
                <a:srgbClr val="F07D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09CDC-5F10-6501-685B-DEEB2508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65" y="1130384"/>
            <a:ext cx="1468783" cy="423811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Будем на связи!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7E2EB2F-844A-3BA3-3F7D-7E753907F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21070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Изображение выглядит как человек, Человеческое лицо, плеч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CDD8EED-3D6D-0D9F-DFD5-966633F64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533" y="1737959"/>
            <a:ext cx="2365797" cy="3813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трудности в работе с социальным окружением для вас самые актуальные?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2117" y="1834130"/>
            <a:ext cx="7315200" cy="512064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Найти </a:t>
            </a:r>
            <a:r>
              <a:rPr lang="ru-RU" sz="2400" dirty="0" smtClean="0">
                <a:solidFill>
                  <a:schemeClr val="tx1"/>
                </a:solidFill>
              </a:rPr>
              <a:t>ресурсное окружение клиента (или вообще хоть кого-то в его окружении, чтобы преодолеть одиночество)</a:t>
            </a: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Помочь клиенту наладить или восстановить отношения с близкими людьми</a:t>
            </a: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Мотивировать </a:t>
            </a:r>
            <a:r>
              <a:rPr lang="ru-RU" sz="2400" dirty="0">
                <a:solidFill>
                  <a:schemeClr val="tx1"/>
                </a:solidFill>
              </a:rPr>
              <a:t>людей из социального окружения ваших </a:t>
            </a:r>
            <a:r>
              <a:rPr lang="ru-RU" sz="2400" dirty="0" smtClean="0">
                <a:solidFill>
                  <a:schemeClr val="tx1"/>
                </a:solidFill>
              </a:rPr>
              <a:t>клиентов включиться в </a:t>
            </a:r>
            <a:r>
              <a:rPr lang="ru-RU" sz="2400" dirty="0">
                <a:solidFill>
                  <a:schemeClr val="tx1"/>
                </a:solidFill>
              </a:rPr>
              <a:t>практическую </a:t>
            </a:r>
            <a:r>
              <a:rPr lang="ru-RU" sz="2400" dirty="0" smtClean="0">
                <a:solidFill>
                  <a:schemeClr val="tx1"/>
                </a:solidFill>
              </a:rPr>
              <a:t>помощь им</a:t>
            </a: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Помочь клиентам </a:t>
            </a:r>
            <a:r>
              <a:rPr lang="ru-RU" sz="2400" dirty="0">
                <a:solidFill>
                  <a:schemeClr val="tx1"/>
                </a:solidFill>
              </a:rPr>
              <a:t>и людям из их окружения принять согласованное решение, которое они </a:t>
            </a:r>
            <a:r>
              <a:rPr lang="ru-RU" sz="2400" dirty="0" smtClean="0">
                <a:solidFill>
                  <a:schemeClr val="tx1"/>
                </a:solidFill>
              </a:rPr>
              <a:t>все будут выполнять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Выстроить </a:t>
            </a:r>
            <a:r>
              <a:rPr lang="ru-RU" sz="2400" dirty="0">
                <a:solidFill>
                  <a:schemeClr val="tx1"/>
                </a:solidFill>
              </a:rPr>
              <a:t>межведомственное взаимодействие вокруг </a:t>
            </a:r>
            <a:r>
              <a:rPr lang="ru-RU" sz="2400" dirty="0" smtClean="0">
                <a:solidFill>
                  <a:schemeClr val="tx1"/>
                </a:solidFill>
              </a:rPr>
              <a:t>помощи клиенту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Другое…. (пожалуйста, пишите в чат, что именно)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5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B432E-81C7-9C10-2FD4-B4E5A510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работы с сетью социальных контактов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2A9A7F-DC72-292C-AADF-E91312FB0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074" y="1387325"/>
            <a:ext cx="8430305" cy="407420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97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362" y="485371"/>
            <a:ext cx="3509509" cy="628632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89951" y="1772047"/>
            <a:ext cx="6640049" cy="433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Сетевые встречи</a:t>
            </a:r>
            <a:r>
              <a:rPr lang="ru-RU" sz="2200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клиент, люди из его неформального окружения и специалисты сидят в общем кругу, 2 ведущих все время присутствуют на встрече за кругом и направляют динамику беседы</a:t>
            </a:r>
          </a:p>
          <a:p>
            <a:pPr marL="0" indent="0" algn="just">
              <a:buFont typeface="Wingdings 2" pitchFamily="18" charset="2"/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Семейные групповые конференции: 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клиент</a:t>
            </a:r>
            <a:r>
              <a:rPr lang="ru-RU" sz="2200" dirty="0">
                <a:solidFill>
                  <a:schemeClr val="tx1"/>
                </a:solidFill>
              </a:rPr>
              <a:t>, люди из его неформального окружения и специалисты </a:t>
            </a:r>
            <a:r>
              <a:rPr lang="ru-RU" sz="2200" dirty="0" smtClean="0">
                <a:solidFill>
                  <a:schemeClr val="tx1"/>
                </a:solidFill>
              </a:rPr>
              <a:t>обсуждают проблемы и ресурсы помощи вместе с координатором, 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затем наступает «время семьи» без специалистов, где клиент и его близкие составляют план действий,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координатор расспрашивает их о плане и согласовывает его</a:t>
            </a:r>
          </a:p>
          <a:p>
            <a:pPr marL="0" indent="0" algn="just">
              <a:buFont typeface="Wingdings 2" pitchFamily="18" charset="2"/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 marL="0" indent="0" algn="just">
              <a:buFont typeface="Wingdings 2" pitchFamily="18" charset="2"/>
              <a:buNone/>
            </a:pP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1633031" cy="4601183"/>
          </a:xfrm>
        </p:spPr>
        <p:txBody>
          <a:bodyPr/>
          <a:lstStyle/>
          <a:p>
            <a:r>
              <a:rPr lang="ru-RU" dirty="0" smtClean="0"/>
              <a:t>Откуда все</a:t>
            </a:r>
            <a:r>
              <a:rPr lang="en-US" dirty="0" smtClean="0"/>
              <a:t> </a:t>
            </a:r>
            <a:r>
              <a:rPr lang="ru-RU" dirty="0" smtClean="0"/>
              <a:t>пошло?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0247" y="3246618"/>
            <a:ext cx="5680677" cy="3611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97" y="-80283"/>
            <a:ext cx="7886700" cy="3981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Когда нужна «сетевая» </a:t>
            </a:r>
            <a:r>
              <a:rPr lang="ru-RU" sz="3000" dirty="0" smtClean="0">
                <a:solidFill>
                  <a:schemeClr val="bg1"/>
                </a:solidFill>
              </a:rPr>
              <a:t>работа?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6372" y="1257697"/>
            <a:ext cx="6986854" cy="43334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Работа с расширенным социальным окружением важна, когда ситуация затрагивает сразу несколько микросистем в жизни клиента: семью, родственников, школу / колледж / рабочее место, соседей и местное сообщество, друзей…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/>
                </a:solidFill>
              </a:rPr>
              <a:t>Проблема и/или ее последствия проявляются в нескольких микросистемах сразу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/>
                </a:solidFill>
              </a:rPr>
              <a:t>Люди из разных микросистем делятся противоречивой информацией и дают очень разные оценки ситуации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/>
                </a:solidFill>
              </a:rPr>
              <a:t>Не хватает ресурсов тех микросистем, которые уже поддерживают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/>
                </a:solidFill>
              </a:rPr>
              <a:t>Клиент чувствует себя «неуслышанным» значимыми для себя людьми и/или </a:t>
            </a:r>
            <a:r>
              <a:rPr lang="ru-RU" sz="2200" dirty="0" smtClean="0">
                <a:solidFill>
                  <a:schemeClr val="tx1"/>
                </a:solidFill>
              </a:rPr>
              <a:t>специалистами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«БЕЗ БАБУШКИ</a:t>
            </a:r>
            <a:r>
              <a:rPr lang="en-US" dirty="0" smtClean="0"/>
              <a:t>,</a:t>
            </a:r>
            <a:r>
              <a:rPr lang="ru-RU" dirty="0" smtClean="0"/>
              <a:t> КАК БЕЗ РУК»</a:t>
            </a:r>
            <a:br>
              <a:rPr lang="ru-RU" dirty="0" smtClean="0"/>
            </a:br>
            <a:r>
              <a:rPr lang="ru-RU" dirty="0"/>
              <a:t>?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575957" y="1306285"/>
            <a:ext cx="415562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t"/>
            <a:r>
              <a:rPr lang="ru-RU" dirty="0" smtClean="0"/>
              <a:t>Исследование Меж-Американского Банка Развития (</a:t>
            </a:r>
            <a:r>
              <a:rPr lang="en-US" dirty="0" smtClean="0"/>
              <a:t>Inter-American Development Bank</a:t>
            </a:r>
            <a:r>
              <a:rPr lang="ru-RU" dirty="0" smtClean="0"/>
              <a:t>): </a:t>
            </a:r>
          </a:p>
          <a:p>
            <a:pPr algn="just" fontAlgn="t"/>
            <a:r>
              <a:rPr lang="ru-RU" dirty="0" smtClean="0"/>
              <a:t>В семьях после смерти бабушки на 27% сокращались шансы на то, что женщины с детьми (т.е. дочери этих бабушек) сохранят или найдут работу, а у тех, кто работает, доход снижается на </a:t>
            </a:r>
            <a:r>
              <a:rPr lang="en-US" dirty="0" smtClean="0"/>
              <a:t>53%. (</a:t>
            </a:r>
            <a:r>
              <a:rPr lang="ru-RU" dirty="0" smtClean="0"/>
              <a:t>Для мужчин такого эффекта нет).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919" y="6118456"/>
            <a:ext cx="2653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https://www.economist.com/international/2023/01/12/the-age-of-the-grandparent-has-arrived</a:t>
            </a:r>
            <a:r>
              <a:rPr lang="ru-RU" sz="1400" dirty="0"/>
              <a:t> 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  <p:pic>
        <p:nvPicPr>
          <p:cNvPr id="1026" name="Picture 2" descr="https://www.economist.com/img/b/608/739/90/media-assets/image/20230114_IRC3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07" y="1225678"/>
            <a:ext cx="3791403" cy="46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4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«СТАРЫЙ, ЧТО МАЛЫЙ»</a:t>
            </a:r>
            <a:br>
              <a:rPr lang="ru-RU" dirty="0" smtClean="0"/>
            </a:br>
            <a:r>
              <a:rPr lang="ru-RU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8421" y="1183820"/>
            <a:ext cx="7698922" cy="4821215"/>
          </a:xfrm>
        </p:spPr>
        <p:txBody>
          <a:bodyPr>
            <a:normAutofit/>
          </a:bodyPr>
          <a:lstStyle/>
          <a:p>
            <a:pPr fontAlgn="t"/>
            <a:r>
              <a:rPr lang="ru-RU" dirty="0" smtClean="0">
                <a:solidFill>
                  <a:schemeClr val="tx1"/>
                </a:solidFill>
              </a:rPr>
              <a:t>Взрослые «поколения сэндвич» проводят в среднем </a:t>
            </a:r>
            <a:r>
              <a:rPr lang="en-US" dirty="0" smtClean="0">
                <a:solidFill>
                  <a:schemeClr val="tx1"/>
                </a:solidFill>
              </a:rPr>
              <a:t>22 </a:t>
            </a:r>
            <a:r>
              <a:rPr lang="ru-RU" dirty="0" smtClean="0">
                <a:solidFill>
                  <a:schemeClr val="tx1"/>
                </a:solidFill>
              </a:rPr>
              <a:t>неделю в заботах о пожилом родственнике и еще </a:t>
            </a:r>
            <a:r>
              <a:rPr lang="en-US" dirty="0" smtClean="0">
                <a:solidFill>
                  <a:schemeClr val="tx1"/>
                </a:solidFill>
              </a:rPr>
              <a:t>28 </a:t>
            </a:r>
            <a:r>
              <a:rPr lang="ru-RU" dirty="0" smtClean="0">
                <a:solidFill>
                  <a:schemeClr val="tx1"/>
                </a:solidFill>
              </a:rPr>
              <a:t>– в заботах о ребенке (детях)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fontAlgn="t"/>
            <a:r>
              <a:rPr lang="en-US" dirty="0" smtClean="0">
                <a:solidFill>
                  <a:schemeClr val="tx1"/>
                </a:solidFill>
              </a:rPr>
              <a:t>90</a:t>
            </a:r>
            <a:r>
              <a:rPr lang="en-US" dirty="0">
                <a:solidFill>
                  <a:schemeClr val="tx1"/>
                </a:solidFill>
              </a:rPr>
              <a:t>% </a:t>
            </a:r>
            <a:r>
              <a:rPr lang="ru-RU" dirty="0" smtClean="0">
                <a:solidFill>
                  <a:schemeClr val="tx1"/>
                </a:solidFill>
              </a:rPr>
              <a:t>этих взрослых отмечают, что из-за этой нагрузки им пришлось изменить свой образ жизни или принять то или иное вынужденное решение в сфере личных финансов, в том числе:</a:t>
            </a:r>
          </a:p>
          <a:p>
            <a:pPr lvl="1" fontAlgn="t"/>
            <a:r>
              <a:rPr lang="ru-RU" dirty="0" smtClean="0">
                <a:solidFill>
                  <a:schemeClr val="tx1"/>
                </a:solidFill>
              </a:rPr>
              <a:t>Урезать расходы, не связанные с потребностями тех, о ком они заботятся </a:t>
            </a:r>
            <a:r>
              <a:rPr lang="en-US" dirty="0" smtClean="0">
                <a:solidFill>
                  <a:schemeClr val="tx1"/>
                </a:solidFill>
              </a:rPr>
              <a:t>(34</a:t>
            </a:r>
            <a:r>
              <a:rPr lang="en-US" dirty="0">
                <a:solidFill>
                  <a:schemeClr val="tx1"/>
                </a:solidFill>
              </a:rPr>
              <a:t>%), </a:t>
            </a:r>
            <a:r>
              <a:rPr lang="ru-RU" dirty="0" smtClean="0">
                <a:solidFill>
                  <a:schemeClr val="tx1"/>
                </a:solidFill>
              </a:rPr>
              <a:t>меньше откладывать или не откладывать «на черный день»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(26%), </a:t>
            </a:r>
            <a:r>
              <a:rPr lang="ru-RU" dirty="0" smtClean="0">
                <a:solidFill>
                  <a:schemeClr val="tx1"/>
                </a:solidFill>
              </a:rPr>
              <a:t>брать деньги в долг / покупки в кредит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(26</a:t>
            </a:r>
            <a:r>
              <a:rPr lang="en-US" dirty="0" smtClean="0">
                <a:solidFill>
                  <a:schemeClr val="tx1"/>
                </a:solidFill>
              </a:rPr>
              <a:t>%)</a:t>
            </a:r>
            <a:endParaRPr lang="en-US" dirty="0">
              <a:solidFill>
                <a:schemeClr val="tx1"/>
              </a:solidFill>
            </a:endParaRPr>
          </a:p>
          <a:p>
            <a:pPr fontAlgn="t"/>
            <a:r>
              <a:rPr lang="en-US" dirty="0">
                <a:solidFill>
                  <a:schemeClr val="tx1"/>
                </a:solidFill>
              </a:rPr>
              <a:t>95% </a:t>
            </a:r>
            <a:r>
              <a:rPr lang="ru-RU" dirty="0" smtClean="0">
                <a:solidFill>
                  <a:schemeClr val="tx1"/>
                </a:solidFill>
              </a:rPr>
              <a:t>из них отмечают, что двойные обязательства негативно влияют на их жизнь, в том числе на финансовое благополучие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47%), </a:t>
            </a:r>
            <a:r>
              <a:rPr lang="ru-RU" dirty="0" smtClean="0">
                <a:solidFill>
                  <a:schemeClr val="tx1"/>
                </a:solidFill>
              </a:rPr>
              <a:t>на ментальное здоровье и уровень стресса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(44</a:t>
            </a:r>
            <a:r>
              <a:rPr lang="en-US" dirty="0" smtClean="0">
                <a:solidFill>
                  <a:schemeClr val="tx1"/>
                </a:solidFill>
              </a:rPr>
              <a:t>%)</a:t>
            </a:r>
            <a:r>
              <a:rPr lang="ru-RU" dirty="0" smtClean="0">
                <a:solidFill>
                  <a:schemeClr val="tx1"/>
                </a:solidFill>
              </a:rPr>
              <a:t> и на социальную жизнь, например, на возможность встречаться с друзьями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(44</a:t>
            </a:r>
            <a:r>
              <a:rPr lang="en-US" dirty="0" smtClean="0">
                <a:solidFill>
                  <a:schemeClr val="tx1"/>
                </a:solidFill>
              </a:rPr>
              <a:t>%)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50" y="6119336"/>
            <a:ext cx="2569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dirty="0">
                <a:hlinkClick r:id="rId2"/>
              </a:rPr>
              <a:t>https://www.businesswire.com/news/home/20231101788329/en</a:t>
            </a:r>
            <a:r>
              <a:rPr lang="en-US" sz="1400" dirty="0"/>
              <a:t> </a:t>
            </a:r>
            <a:endParaRPr lang="en-US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1D274C-2641-9414-0261-5A44E328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50362" cy="7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6726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7512</TotalTime>
  <Words>2117</Words>
  <Application>Microsoft Office PowerPoint</Application>
  <PresentationFormat>Широкоэкранный</PresentationFormat>
  <Paragraphs>289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 Unicode MS</vt:lpstr>
      <vt:lpstr>Calibri</vt:lpstr>
      <vt:lpstr>Corbel</vt:lpstr>
      <vt:lpstr>Tw Cen MT</vt:lpstr>
      <vt:lpstr>Wingdings</vt:lpstr>
      <vt:lpstr>Wingdings 2</vt:lpstr>
      <vt:lpstr>Рамка</vt:lpstr>
      <vt:lpstr>Связи на всю жизнь: работа с сетью социальных контактов для поддержки людей старшего поколения</vt:lpstr>
      <vt:lpstr>Давайте познакомимся!</vt:lpstr>
      <vt:lpstr>Какие трудности в работе с социальным окружением для вас самые актуальные?</vt:lpstr>
      <vt:lpstr>Этапы работы с сетью социальных контактов </vt:lpstr>
      <vt:lpstr>Презентация PowerPoint</vt:lpstr>
      <vt:lpstr>Откуда все пошло?</vt:lpstr>
      <vt:lpstr>Когда нужна «сетевая» работа?</vt:lpstr>
      <vt:lpstr>«БЕЗ БАБУШКИ, КАК БЕЗ РУК» ?</vt:lpstr>
      <vt:lpstr>«СТАРЫЙ, ЧТО МАЛЫЙ» ?</vt:lpstr>
      <vt:lpstr>Специфика в работе с пожилыми</vt:lpstr>
      <vt:lpstr>Что, если пожилой человек уже не может «говорить за себя»?</vt:lpstr>
      <vt:lpstr>Какие инструменты для исследования социального окружения клиента вы используете?</vt:lpstr>
      <vt:lpstr>Инструменты исследования социального окружения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Круги безопасности и поддержки</vt:lpstr>
      <vt:lpstr>Упражнение «Хорошие новости» (начало)</vt:lpstr>
      <vt:lpstr>Упражнение «Хорошие новости» (завершение)</vt:lpstr>
      <vt:lpstr>«Я не хочу про них говорить, от меня все отвернулись»</vt:lpstr>
      <vt:lpstr>«А чем это отличается от…?»</vt:lpstr>
      <vt:lpstr>Интеграция «сетевой» работы в работу со случаем</vt:lpstr>
      <vt:lpstr>Презентация PowerPoint</vt:lpstr>
      <vt:lpstr>Варианты сотрудничества</vt:lpstr>
      <vt:lpstr>Дополнительные материалы</vt:lpstr>
      <vt:lpstr>Будем на связи!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Арчакова</dc:creator>
  <cp:lastModifiedBy>Admin</cp:lastModifiedBy>
  <cp:revision>138</cp:revision>
  <dcterms:created xsi:type="dcterms:W3CDTF">2020-02-16T12:32:49Z</dcterms:created>
  <dcterms:modified xsi:type="dcterms:W3CDTF">2024-03-22T06:42:21Z</dcterms:modified>
</cp:coreProperties>
</file>