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7"/>
  </p:notesMasterIdLst>
  <p:sldIdLst>
    <p:sldId id="270" r:id="rId2"/>
    <p:sldId id="268" r:id="rId3"/>
    <p:sldId id="266" r:id="rId4"/>
    <p:sldId id="261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ED3FE-F1BD-4144-8EAD-477910A538E8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F1273-E930-4750-A49C-55DDF54CCE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15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F1273-E930-4750-A49C-55DDF54CCEE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703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Это-3</a:t>
            </a:r>
            <a:r>
              <a:rPr lang="ru-RU" baseline="0" dirty="0"/>
              <a:t> -</a:t>
            </a:r>
            <a:r>
              <a:rPr lang="ru-RU" baseline="0" dirty="0" err="1"/>
              <a:t>ый</a:t>
            </a:r>
            <a:r>
              <a:rPr lang="ru-RU" baseline="0" dirty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F1273-E930-4750-A49C-55DDF54CCE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314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Это 4-ый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F1273-E930-4750-A49C-55DDF54CCEE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8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Это 6 –ой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F1273-E930-4750-A49C-55DDF54CCEE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905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Это 7-ой последний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F1273-E930-4750-A49C-55DDF54CCEE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79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B44C-66EF-497E-A107-27883FD919F5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8E5-829B-4A05-A990-AECFC960B4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93525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B44C-66EF-497E-A107-27883FD919F5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8E5-829B-4A05-A990-AECFC960B4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52120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B44C-66EF-497E-A107-27883FD919F5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8E5-829B-4A05-A990-AECFC960B4E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140925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B44C-66EF-497E-A107-27883FD919F5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8E5-829B-4A05-A990-AECFC960B4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691872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B44C-66EF-497E-A107-27883FD919F5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8E5-829B-4A05-A990-AECFC960B4E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8579505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B44C-66EF-497E-A107-27883FD919F5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8E5-829B-4A05-A990-AECFC960B4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533275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B44C-66EF-497E-A107-27883FD919F5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8E5-829B-4A05-A990-AECFC960B4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039696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B44C-66EF-497E-A107-27883FD919F5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8E5-829B-4A05-A990-AECFC960B4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93955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B44C-66EF-497E-A107-27883FD919F5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8E5-829B-4A05-A990-AECFC960B4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07078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B44C-66EF-497E-A107-27883FD919F5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8E5-829B-4A05-A990-AECFC960B4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65010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B44C-66EF-497E-A107-27883FD919F5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8E5-829B-4A05-A990-AECFC960B4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24757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B44C-66EF-497E-A107-27883FD919F5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8E5-829B-4A05-A990-AECFC960B4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300094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B44C-66EF-497E-A107-27883FD919F5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8E5-829B-4A05-A990-AECFC960B4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22284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B44C-66EF-497E-A107-27883FD919F5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8E5-829B-4A05-A990-AECFC960B4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7228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B44C-66EF-497E-A107-27883FD919F5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8E5-829B-4A05-A990-AECFC960B4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92387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8E5-829B-4A05-A990-AECFC960B4E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B44C-66EF-497E-A107-27883FD919F5}" type="datetimeFigureOut">
              <a:rPr lang="ru-RU" smtClean="0"/>
              <a:t>22.03.2021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3880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3B44C-66EF-497E-A107-27883FD919F5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D5A8E5-829B-4A05-A990-AECFC960B4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72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74845"/>
            <a:ext cx="11111345" cy="191192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СИРЕНЕВАЯ ГАТЧИНА</a:t>
            </a:r>
            <a:b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    </a:t>
            </a:r>
            <a:r>
              <a:rPr lang="ru-RU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Проект «Добрососедство</a:t>
            </a:r>
            <a:r>
              <a:rPr lang="ru-RU" sz="5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91" y="1074659"/>
            <a:ext cx="2112820" cy="158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91" y="3112943"/>
            <a:ext cx="2075406" cy="1554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91" y="4905248"/>
            <a:ext cx="2073564" cy="1555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5" y="2961096"/>
            <a:ext cx="1977590" cy="1695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82" y="1672398"/>
            <a:ext cx="6527331" cy="5185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7" y="5167323"/>
            <a:ext cx="2222807" cy="148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4" y="804893"/>
            <a:ext cx="1954631" cy="1735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767334"/>
      </p:ext>
    </p:extLst>
  </p:cSld>
  <p:clrMapOvr>
    <a:masterClrMapping/>
  </p:clrMapOvr>
  <p:transition spd="med" advClick="0" advTm="5000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460" y="220068"/>
            <a:ext cx="8534401" cy="17057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Когда-то широкий тротуар превратился в тропинку.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Состояние канав зачастую приводит к несанкционированным свалкам.</a:t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21" y="1676400"/>
            <a:ext cx="5449919" cy="4088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04800" y="1676400"/>
            <a:ext cx="5486399" cy="476349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Проанализировав данные опроса жителей, мы пришли к выводу, что запущенные участки в основном принадлежат жителям старшего поколения, которые в силу своего возраста, здоровья, доходов и семейного положения  не могут содержать в порядке территорию от своего забора до проезжей части дороги, включая канаву. Таких жителей у нас оказалось 5чел. И мы решили создать на улице Рошаля Уличный комитет, который будет им помогать</a:t>
            </a:r>
            <a:r>
              <a:rPr lang="ru-RU" sz="18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9051" y="6070565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Улица Рошаля</a:t>
            </a:r>
          </a:p>
        </p:txBody>
      </p:sp>
    </p:spTree>
    <p:extLst>
      <p:ext uri="{BB962C8B-B14F-4D97-AF65-F5344CB8AC3E}">
        <p14:creationId xmlns:p14="http://schemas.microsoft.com/office/powerpoint/2010/main" val="1421754452"/>
      </p:ext>
    </p:extLst>
  </p:cSld>
  <p:clrMapOvr>
    <a:masterClrMapping/>
  </p:clrMapOvr>
  <p:transition spd="med" advClick="0" advTm="50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007" y="443346"/>
            <a:ext cx="9762557" cy="88669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Вот так соседи будут поддерживать порядок на придорожной территории у старшего поколения.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007" y="1706922"/>
            <a:ext cx="4307186" cy="401456"/>
          </a:xfrm>
          <a:ln>
            <a:noFill/>
          </a:ln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С помощью триммера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9" y="2201139"/>
            <a:ext cx="4405769" cy="278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7867" y="1720776"/>
            <a:ext cx="4244801" cy="401456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С помощью воздуходувки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93" y="2201139"/>
            <a:ext cx="4186237" cy="278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TextBox 5"/>
          <p:cNvSpPr txBox="1"/>
          <p:nvPr/>
        </p:nvSpPr>
        <p:spPr>
          <a:xfrm>
            <a:off x="677334" y="5110689"/>
            <a:ext cx="9381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Приобретённые на средства гранта и спонсоров оборудование будет использоваться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для благоустройства улицы Рошаля, и не только. При условии создания Уличного комитета на соседней улице, мы безусловно будем делится оборудованием, согласно разработанного графика работ. Добрососедство – это огромный потенциал, способный создать комфортную среду для жизни нашего микрорайона.</a:t>
            </a:r>
          </a:p>
        </p:txBody>
      </p:sp>
    </p:spTree>
    <p:extLst>
      <p:ext uri="{BB962C8B-B14F-4D97-AF65-F5344CB8AC3E}">
        <p14:creationId xmlns:p14="http://schemas.microsoft.com/office/powerpoint/2010/main" val="4098835799"/>
      </p:ext>
    </p:extLst>
  </p:cSld>
  <p:clrMapOvr>
    <a:masterClrMapping/>
  </p:clrMapOvr>
  <p:transition spd="med" advClick="0" advTm="35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10" y="3726871"/>
            <a:ext cx="4253345" cy="241386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В честь 75-летия Победы посадим на улице Рошаля 75 кустов сирени.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Жители микрорайона сами выступят спонсорами и подарят саженцы сирени.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12" y="3562507"/>
            <a:ext cx="4513262" cy="3005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95456" y="275107"/>
            <a:ext cx="4475018" cy="308610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На нашей улице установлена мемориальная доска полковнику 120 стрелковой краснознамённой гатчинской дивизии  полковнику ГАЛЕЕВУ Ф.И.            участнику боёв за освобождение  Гатчины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374073"/>
            <a:ext cx="4114800" cy="29871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1807907"/>
      </p:ext>
    </p:extLst>
  </p:cSld>
  <p:clrMapOvr>
    <a:masterClrMapping/>
  </p:clrMapOvr>
  <p:transition spd="med" advClick="0" advTm="30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486" y="130357"/>
            <a:ext cx="9060874" cy="95596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Вот такие изменения должен принести </a:t>
            </a:r>
            <a:br>
              <a:rPr lang="ru-RU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этот проект на улице Рошаля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5155116" y="1193084"/>
            <a:ext cx="4059379" cy="514971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            До проекта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38" y="1789946"/>
            <a:ext cx="2522325" cy="189111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649283" y="1160695"/>
            <a:ext cx="4475018" cy="502241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        После проекта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16" y="1801107"/>
            <a:ext cx="2671110" cy="1903166"/>
          </a:xfrm>
        </p:spPr>
      </p:pic>
      <p:sp>
        <p:nvSpPr>
          <p:cNvPr id="4" name="TextBox 3"/>
          <p:cNvSpPr txBox="1"/>
          <p:nvPr/>
        </p:nvSpPr>
        <p:spPr>
          <a:xfrm>
            <a:off x="124692" y="1570406"/>
            <a:ext cx="63592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Срок реализации проекта 6 месяцев. </a:t>
            </a:r>
          </a:p>
          <a:p>
            <a:r>
              <a:rPr lang="ru-RU" sz="2200" dirty="0">
                <a:solidFill>
                  <a:srgbClr val="002060"/>
                </a:solidFill>
              </a:rPr>
              <a:t>Уличный комитет – это постоянно действующая группа активных жителей, деятельность которой направлена на коллективное решение общих задач, </a:t>
            </a:r>
          </a:p>
          <a:p>
            <a:r>
              <a:rPr lang="ru-RU" sz="2200" dirty="0">
                <a:solidFill>
                  <a:srgbClr val="002060"/>
                </a:solidFill>
              </a:rPr>
              <a:t>что способствует установлению добрососедских отношений.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1111486" y="5667640"/>
            <a:ext cx="354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Спасибо за внимание.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24" y="4135671"/>
            <a:ext cx="2534355" cy="19007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16" y="4106404"/>
            <a:ext cx="2671110" cy="1891498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8649283" y="2468398"/>
            <a:ext cx="509794" cy="53421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8649284" y="4785158"/>
            <a:ext cx="509793" cy="53398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966229"/>
      </p:ext>
    </p:extLst>
  </p:cSld>
  <p:clrMapOvr>
    <a:masterClrMapping/>
  </p:clrMapOvr>
  <p:transition spd="med" advClick="0" advTm="45000">
    <p:pull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1606</TotalTime>
  <Words>256</Words>
  <Application>Microsoft Office PowerPoint</Application>
  <PresentationFormat>Широкоэкранный</PresentationFormat>
  <Paragraphs>27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Calibri</vt:lpstr>
      <vt:lpstr>Trebuchet MS</vt:lpstr>
      <vt:lpstr>Wingdings 3</vt:lpstr>
      <vt:lpstr>Аспект</vt:lpstr>
      <vt:lpstr>СИРЕНЕВАЯ ГАТЧИНА      Проект «Добрососедство»</vt:lpstr>
      <vt:lpstr>Когда-то широкий тротуар превратился в тропинку. Состояние канав зачастую приводит к несанкционированным свалкам. </vt:lpstr>
      <vt:lpstr>Вот так соседи будут поддерживать порядок на придорожной территории у старшего поколения.</vt:lpstr>
      <vt:lpstr>В честь 75-летия Победы посадим на улице Рошаля 75 кустов сирени. Жители микрорайона сами выступят спонсорами и подарят саженцы сирени.</vt:lpstr>
      <vt:lpstr>Вот такие изменения должен принести  этот проект на улице Рошаля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101</cp:revision>
  <dcterms:created xsi:type="dcterms:W3CDTF">2019-11-14T09:10:07Z</dcterms:created>
  <dcterms:modified xsi:type="dcterms:W3CDTF">2021-03-22T12:52:35Z</dcterms:modified>
</cp:coreProperties>
</file>