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83" r:id="rId3"/>
    <p:sldId id="285" r:id="rId4"/>
    <p:sldId id="265" r:id="rId5"/>
    <p:sldId id="282" r:id="rId6"/>
    <p:sldId id="284" r:id="rId7"/>
    <p:sldId id="28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19" autoAdjust="0"/>
  </p:normalViewPr>
  <p:slideViewPr>
    <p:cSldViewPr snapToGrid="0">
      <p:cViewPr varScale="1">
        <p:scale>
          <a:sx n="90" d="100"/>
          <a:sy n="90" d="100"/>
        </p:scale>
        <p:origin x="178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B5591-5125-42B5-BDD5-72501CFC1F2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63116D-266B-40D4-B413-020459AE536F}">
      <dgm:prSet phldrT="[Текст]"/>
      <dgm:spPr/>
      <dgm:t>
        <a:bodyPr/>
        <a:lstStyle/>
        <a:p>
          <a:r>
            <a:rPr lang="ru-RU" dirty="0"/>
            <a:t>РТШ, рукопись, и т.д.</a:t>
          </a:r>
        </a:p>
      </dgm:t>
    </dgm:pt>
    <dgm:pt modelId="{7114D3B3-22E2-4B15-BE9E-B7213E8005DA}" type="parTrans" cxnId="{09F4A1E3-3C62-406E-8F62-B9E6E02DFC40}">
      <dgm:prSet/>
      <dgm:spPr/>
      <dgm:t>
        <a:bodyPr/>
        <a:lstStyle/>
        <a:p>
          <a:endParaRPr lang="ru-RU"/>
        </a:p>
      </dgm:t>
    </dgm:pt>
    <dgm:pt modelId="{BAD278CE-CF24-4812-86C9-79DA893B4903}" type="sibTrans" cxnId="{09F4A1E3-3C62-406E-8F62-B9E6E02DFC40}">
      <dgm:prSet/>
      <dgm:spPr/>
      <dgm:t>
        <a:bodyPr/>
        <a:lstStyle/>
        <a:p>
          <a:endParaRPr lang="ru-RU"/>
        </a:p>
      </dgm:t>
    </dgm:pt>
    <dgm:pt modelId="{664FA69A-1AE8-4E13-9649-E539999B3C46}">
      <dgm:prSet phldrT="[Текст]"/>
      <dgm:spPr/>
      <dgm:t>
        <a:bodyPr/>
        <a:lstStyle/>
        <a:p>
          <a:r>
            <a:rPr lang="ru-RU" dirty="0"/>
            <a:t>Использование дополнительных звуковых эффектов, заменяющих незрячим иллюстрации</a:t>
          </a:r>
        </a:p>
      </dgm:t>
    </dgm:pt>
    <dgm:pt modelId="{E64CD5F3-AEB7-4652-A9D1-C2DA47E61342}" type="parTrans" cxnId="{69B6E7E8-C921-4F2D-9C1D-20AFC215B3FA}">
      <dgm:prSet/>
      <dgm:spPr/>
      <dgm:t>
        <a:bodyPr/>
        <a:lstStyle/>
        <a:p>
          <a:endParaRPr lang="ru-RU"/>
        </a:p>
      </dgm:t>
    </dgm:pt>
    <dgm:pt modelId="{369E7EEC-B489-4BAB-8B40-AA2305230A18}" type="sibTrans" cxnId="{69B6E7E8-C921-4F2D-9C1D-20AFC215B3FA}">
      <dgm:prSet/>
      <dgm:spPr/>
      <dgm:t>
        <a:bodyPr/>
        <a:lstStyle/>
        <a:p>
          <a:endParaRPr lang="ru-RU"/>
        </a:p>
      </dgm:t>
    </dgm:pt>
    <dgm:pt modelId="{0DE37125-74B8-48B1-9A6C-8312F5712A2A}">
      <dgm:prSet phldrT="[Текст]"/>
      <dgm:spPr/>
      <dgm:t>
        <a:bodyPr/>
        <a:lstStyle/>
        <a:p>
          <a:r>
            <a:rPr lang="ru-RU" dirty="0"/>
            <a:t>Дополнительный вариант аудиокниги  , предназначен для слабовидящих детей младшего школьного возраста</a:t>
          </a:r>
        </a:p>
      </dgm:t>
    </dgm:pt>
    <dgm:pt modelId="{44FC9F10-283E-4071-9105-C754D61008FB}" type="parTrans" cxnId="{2A6053D0-8886-422A-9A63-B10353884801}">
      <dgm:prSet/>
      <dgm:spPr/>
      <dgm:t>
        <a:bodyPr/>
        <a:lstStyle/>
        <a:p>
          <a:endParaRPr lang="ru-RU"/>
        </a:p>
      </dgm:t>
    </dgm:pt>
    <dgm:pt modelId="{2AC82F37-AE54-4AF9-B479-19DFC3DB98E9}" type="sibTrans" cxnId="{2A6053D0-8886-422A-9A63-B10353884801}">
      <dgm:prSet/>
      <dgm:spPr/>
      <dgm:t>
        <a:bodyPr/>
        <a:lstStyle/>
        <a:p>
          <a:endParaRPr lang="ru-RU"/>
        </a:p>
      </dgm:t>
    </dgm:pt>
    <dgm:pt modelId="{AB8A760A-E071-46F5-9AAC-4B95FCE4F413}">
      <dgm:prSet/>
      <dgm:spPr/>
      <dgm:t>
        <a:bodyPr/>
        <a:lstStyle/>
        <a:p>
          <a:r>
            <a:rPr lang="ru-RU" dirty="0"/>
            <a:t>Сбор материала и преобразование источников в единый </a:t>
          </a:r>
          <a:r>
            <a:rPr lang="ru-RU" dirty="0" err="1"/>
            <a:t>аудиоформат</a:t>
          </a:r>
          <a:endParaRPr lang="ru-RU" dirty="0"/>
        </a:p>
      </dgm:t>
    </dgm:pt>
    <dgm:pt modelId="{E29699C8-4FAC-4C58-ABC9-8E7638E97621}" type="parTrans" cxnId="{B099EF2E-C711-4D7C-8047-C555ED767388}">
      <dgm:prSet/>
      <dgm:spPr/>
      <dgm:t>
        <a:bodyPr/>
        <a:lstStyle/>
        <a:p>
          <a:endParaRPr lang="ru-RU"/>
        </a:p>
      </dgm:t>
    </dgm:pt>
    <dgm:pt modelId="{EB12E863-2A6E-4DEE-9356-F311057B71B9}" type="sibTrans" cxnId="{B099EF2E-C711-4D7C-8047-C555ED767388}">
      <dgm:prSet/>
      <dgm:spPr/>
      <dgm:t>
        <a:bodyPr/>
        <a:lstStyle/>
        <a:p>
          <a:endParaRPr lang="ru-RU"/>
        </a:p>
      </dgm:t>
    </dgm:pt>
    <dgm:pt modelId="{392AF748-6A7B-4DD1-9C11-02A9B02007D6}">
      <dgm:prSet/>
      <dgm:spPr/>
      <dgm:t>
        <a:bodyPr/>
        <a:lstStyle/>
        <a:p>
          <a:endParaRPr lang="ru-RU" dirty="0"/>
        </a:p>
      </dgm:t>
    </dgm:pt>
    <dgm:pt modelId="{4AD1063D-C06C-4CE4-9E42-AC14018DCF41}" type="parTrans" cxnId="{A4D0DD21-7596-48CF-9B22-0D99CC08D382}">
      <dgm:prSet/>
      <dgm:spPr/>
      <dgm:t>
        <a:bodyPr/>
        <a:lstStyle/>
        <a:p>
          <a:endParaRPr lang="ru-RU"/>
        </a:p>
      </dgm:t>
    </dgm:pt>
    <dgm:pt modelId="{F348CF90-6E1F-48AA-9AF8-3E9585C7147D}" type="sibTrans" cxnId="{A4D0DD21-7596-48CF-9B22-0D99CC08D382}">
      <dgm:prSet/>
      <dgm:spPr/>
      <dgm:t>
        <a:bodyPr/>
        <a:lstStyle/>
        <a:p>
          <a:endParaRPr lang="ru-RU"/>
        </a:p>
      </dgm:t>
    </dgm:pt>
    <dgm:pt modelId="{6ACA0BBF-0EA2-4CF1-A4FF-AAA99D6FD834}">
      <dgm:prSet/>
      <dgm:spPr/>
      <dgm:t>
        <a:bodyPr/>
        <a:lstStyle/>
        <a:p>
          <a:r>
            <a:rPr lang="ru-RU" dirty="0"/>
            <a:t>Аудирование (аудиозапись преобразованных источников)</a:t>
          </a:r>
        </a:p>
      </dgm:t>
    </dgm:pt>
    <dgm:pt modelId="{B534CC77-1A9B-4E3C-87D2-8E6E2B32E486}" type="parTrans" cxnId="{1165D7B9-4EF3-4CEF-9FB6-67E6D70994FF}">
      <dgm:prSet/>
      <dgm:spPr/>
      <dgm:t>
        <a:bodyPr/>
        <a:lstStyle/>
        <a:p>
          <a:endParaRPr lang="ru-RU"/>
        </a:p>
      </dgm:t>
    </dgm:pt>
    <dgm:pt modelId="{CA879B58-E80D-453C-AFD3-3FFDB43973D9}" type="sibTrans" cxnId="{1165D7B9-4EF3-4CEF-9FB6-67E6D70994FF}">
      <dgm:prSet/>
      <dgm:spPr/>
      <dgm:t>
        <a:bodyPr/>
        <a:lstStyle/>
        <a:p>
          <a:endParaRPr lang="ru-RU"/>
        </a:p>
      </dgm:t>
    </dgm:pt>
    <dgm:pt modelId="{E4DB3D60-365C-495D-9B68-4275DC99B0F1}">
      <dgm:prSet/>
      <dgm:spPr/>
      <dgm:t>
        <a:bodyPr/>
        <a:lstStyle/>
        <a:p>
          <a:r>
            <a:rPr lang="ru-RU" dirty="0"/>
            <a:t>Презентация итогового продукта; </a:t>
          </a:r>
        </a:p>
      </dgm:t>
    </dgm:pt>
    <dgm:pt modelId="{0F354463-8185-433F-8709-AEDE2076CE98}" type="parTrans" cxnId="{94F6F447-E730-4936-9847-BEA0720C8848}">
      <dgm:prSet/>
      <dgm:spPr/>
      <dgm:t>
        <a:bodyPr/>
        <a:lstStyle/>
        <a:p>
          <a:endParaRPr lang="ru-RU"/>
        </a:p>
      </dgm:t>
    </dgm:pt>
    <dgm:pt modelId="{81CE6274-D340-468A-BB4D-1789E0903DAB}" type="sibTrans" cxnId="{94F6F447-E730-4936-9847-BEA0720C8848}">
      <dgm:prSet/>
      <dgm:spPr/>
      <dgm:t>
        <a:bodyPr/>
        <a:lstStyle/>
        <a:p>
          <a:endParaRPr lang="ru-RU"/>
        </a:p>
      </dgm:t>
    </dgm:pt>
    <dgm:pt modelId="{B36DF866-5915-4031-B5B4-93C89EBA492F}" type="pres">
      <dgm:prSet presAssocID="{F73B5591-5125-42B5-BDD5-72501CFC1F2F}" presName="diagram" presStyleCnt="0">
        <dgm:presLayoutVars>
          <dgm:dir/>
          <dgm:animLvl val="lvl"/>
          <dgm:resizeHandles val="exact"/>
        </dgm:presLayoutVars>
      </dgm:prSet>
      <dgm:spPr/>
    </dgm:pt>
    <dgm:pt modelId="{357FF283-2AD9-4E15-9EF8-101C09799ED5}" type="pres">
      <dgm:prSet presAssocID="{BC63116D-266B-40D4-B413-020459AE536F}" presName="compNode" presStyleCnt="0"/>
      <dgm:spPr/>
    </dgm:pt>
    <dgm:pt modelId="{334F8C02-AA64-4553-952E-C53DD6F157CF}" type="pres">
      <dgm:prSet presAssocID="{BC63116D-266B-40D4-B413-020459AE536F}" presName="childRect" presStyleLbl="bgAcc1" presStyleIdx="0" presStyleCnt="3" custScaleX="108433" custScaleY="270707">
        <dgm:presLayoutVars>
          <dgm:bulletEnabled val="1"/>
        </dgm:presLayoutVars>
      </dgm:prSet>
      <dgm:spPr/>
    </dgm:pt>
    <dgm:pt modelId="{B6A8B898-7769-4FE0-8B46-A10C0E673021}" type="pres">
      <dgm:prSet presAssocID="{BC63116D-266B-40D4-B413-020459AE53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94E7CAD-78A5-4969-B739-057A3734BCD0}" type="pres">
      <dgm:prSet presAssocID="{BC63116D-266B-40D4-B413-020459AE536F}" presName="parentRect" presStyleLbl="alignNode1" presStyleIdx="0" presStyleCnt="3" custScaleX="105868" custScaleY="355944" custLinFactNeighborY="-9932"/>
      <dgm:spPr/>
    </dgm:pt>
    <dgm:pt modelId="{3B34BF07-C764-495C-B15B-02EC034C4665}" type="pres">
      <dgm:prSet presAssocID="{BC63116D-266B-40D4-B413-020459AE536F}" presName="adorn" presStyleLbl="fgAccFollowNode1" presStyleIdx="0" presStyleCnt="3" custScaleX="130556" custScaleY="241154"/>
      <dgm:spPr>
        <a:blipFill rotWithShape="1">
          <a:blip xmlns:r="http://schemas.openxmlformats.org/officeDocument/2006/relationships" r:embed="rId1"/>
          <a:srcRect/>
          <a:stretch>
            <a:fillRect l="-89000" r="-89000"/>
          </a:stretch>
        </a:blipFill>
      </dgm:spPr>
    </dgm:pt>
    <dgm:pt modelId="{ED958E88-BFBE-422F-AEF8-DA3E7B24E198}" type="pres">
      <dgm:prSet presAssocID="{BAD278CE-CF24-4812-86C9-79DA893B4903}" presName="sibTrans" presStyleLbl="sibTrans2D1" presStyleIdx="0" presStyleCnt="0"/>
      <dgm:spPr/>
    </dgm:pt>
    <dgm:pt modelId="{1204672B-5E7D-4C70-8919-B598754B0A7A}" type="pres">
      <dgm:prSet presAssocID="{664FA69A-1AE8-4E13-9649-E539999B3C46}" presName="compNode" presStyleCnt="0"/>
      <dgm:spPr/>
    </dgm:pt>
    <dgm:pt modelId="{8906FABC-6BF7-4B5E-BEB0-05E13089B452}" type="pres">
      <dgm:prSet presAssocID="{664FA69A-1AE8-4E13-9649-E539999B3C46}" presName="childRect" presStyleLbl="bgAcc1" presStyleIdx="1" presStyleCnt="3" custLinFactNeighborX="6095" custLinFactNeighborY="-42308">
        <dgm:presLayoutVars>
          <dgm:bulletEnabled val="1"/>
        </dgm:presLayoutVars>
      </dgm:prSet>
      <dgm:spPr/>
    </dgm:pt>
    <dgm:pt modelId="{F34CB3FD-91D0-4AFA-ADDC-331971E5AC61}" type="pres">
      <dgm:prSet presAssocID="{664FA69A-1AE8-4E13-9649-E539999B3C4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AC841A-89BA-4942-A637-09D7F1D72D2D}" type="pres">
      <dgm:prSet presAssocID="{664FA69A-1AE8-4E13-9649-E539999B3C46}" presName="parentRect" presStyleLbl="alignNode1" presStyleIdx="1" presStyleCnt="3" custScaleX="206540" custScaleY="349739" custLinFactY="35655" custLinFactNeighborX="0" custLinFactNeighborY="100000"/>
      <dgm:spPr/>
    </dgm:pt>
    <dgm:pt modelId="{95CFF1AA-C5E0-4A4B-B90E-A3DC8D436C68}" type="pres">
      <dgm:prSet presAssocID="{664FA69A-1AE8-4E13-9649-E539999B3C46}" presName="adorn" presStyleLbl="fgAccFollowNode1" presStyleIdx="1" presStyleCnt="3" custFlipVert="1" custFlipHor="1" custScaleX="173376" custScaleY="140216"/>
      <dgm:spPr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C222A9D6-F129-4CFC-B4E1-DEDA310E2016}" type="pres">
      <dgm:prSet presAssocID="{369E7EEC-B489-4BAB-8B40-AA2305230A18}" presName="sibTrans" presStyleLbl="sibTrans2D1" presStyleIdx="0" presStyleCnt="0"/>
      <dgm:spPr/>
    </dgm:pt>
    <dgm:pt modelId="{BD5F4290-5364-4AE0-9B02-61CA5EA565E3}" type="pres">
      <dgm:prSet presAssocID="{0DE37125-74B8-48B1-9A6C-8312F5712A2A}" presName="compNode" presStyleCnt="0"/>
      <dgm:spPr/>
    </dgm:pt>
    <dgm:pt modelId="{55B7DCB7-6CDB-4A26-8C99-5D5829DC1C75}" type="pres">
      <dgm:prSet presAssocID="{0DE37125-74B8-48B1-9A6C-8312F5712A2A}" presName="childRect" presStyleLbl="bgAcc1" presStyleIdx="2" presStyleCnt="3" custScaleY="77905" custLinFactNeighborX="0" custLinFactNeighborY="-5282">
        <dgm:presLayoutVars>
          <dgm:bulletEnabled val="1"/>
        </dgm:presLayoutVars>
      </dgm:prSet>
      <dgm:spPr/>
    </dgm:pt>
    <dgm:pt modelId="{11B2DAE5-82AB-4849-BFEF-4CA91FABF7A4}" type="pres">
      <dgm:prSet presAssocID="{0DE37125-74B8-48B1-9A6C-8312F5712A2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79E9CDB-2DDB-44F7-8AC0-311846EF34D0}" type="pres">
      <dgm:prSet presAssocID="{0DE37125-74B8-48B1-9A6C-8312F5712A2A}" presName="parentRect" presStyleLbl="alignNode1" presStyleIdx="2" presStyleCnt="3" custFlipVert="0" custScaleX="310094" custScaleY="148275"/>
      <dgm:spPr/>
    </dgm:pt>
    <dgm:pt modelId="{2845A0EF-04AC-4715-A0D0-0A85F2A7C33A}" type="pres">
      <dgm:prSet presAssocID="{0DE37125-74B8-48B1-9A6C-8312F5712A2A}" presName="adorn" presStyleLbl="fgAccFollowNode1" presStyleIdx="2" presStyleCnt="3" custFlipVert="1" custScaleX="33662" custScaleY="39023"/>
      <dgm:spPr/>
    </dgm:pt>
  </dgm:ptLst>
  <dgm:cxnLst>
    <dgm:cxn modelId="{A4F6E800-6809-4E44-9188-0B5B7CA42B5D}" type="presOf" srcId="{BAD278CE-CF24-4812-86C9-79DA893B4903}" destId="{ED958E88-BFBE-422F-AEF8-DA3E7B24E198}" srcOrd="0" destOrd="0" presId="urn:microsoft.com/office/officeart/2005/8/layout/bList2"/>
    <dgm:cxn modelId="{A449570C-35D6-4AC7-AE59-68BEC16FC220}" type="presOf" srcId="{BC63116D-266B-40D4-B413-020459AE536F}" destId="{B6A8B898-7769-4FE0-8B46-A10C0E673021}" srcOrd="0" destOrd="0" presId="urn:microsoft.com/office/officeart/2005/8/layout/bList2"/>
    <dgm:cxn modelId="{0F2DE30F-320C-4ABA-87ED-E7F5DE5BB123}" type="presOf" srcId="{F73B5591-5125-42B5-BDD5-72501CFC1F2F}" destId="{B36DF866-5915-4031-B5B4-93C89EBA492F}" srcOrd="0" destOrd="0" presId="urn:microsoft.com/office/officeart/2005/8/layout/bList2"/>
    <dgm:cxn modelId="{5C452311-91F7-4D88-975C-627DF6CE8E21}" type="presOf" srcId="{0DE37125-74B8-48B1-9A6C-8312F5712A2A}" destId="{11B2DAE5-82AB-4849-BFEF-4CA91FABF7A4}" srcOrd="0" destOrd="0" presId="urn:microsoft.com/office/officeart/2005/8/layout/bList2"/>
    <dgm:cxn modelId="{11E32820-8D34-4F33-BB36-7F48C4500AC9}" type="presOf" srcId="{0DE37125-74B8-48B1-9A6C-8312F5712A2A}" destId="{D79E9CDB-2DDB-44F7-8AC0-311846EF34D0}" srcOrd="1" destOrd="0" presId="urn:microsoft.com/office/officeart/2005/8/layout/bList2"/>
    <dgm:cxn modelId="{A4D0DD21-7596-48CF-9B22-0D99CC08D382}" srcId="{BC63116D-266B-40D4-B413-020459AE536F}" destId="{392AF748-6A7B-4DD1-9C11-02A9B02007D6}" srcOrd="1" destOrd="0" parTransId="{4AD1063D-C06C-4CE4-9E42-AC14018DCF41}" sibTransId="{F348CF90-6E1F-48AA-9AF8-3E9585C7147D}"/>
    <dgm:cxn modelId="{CD29CF2A-648F-41BA-B056-A8B69A92AE06}" type="presOf" srcId="{AB8A760A-E071-46F5-9AAC-4B95FCE4F413}" destId="{334F8C02-AA64-4553-952E-C53DD6F157CF}" srcOrd="0" destOrd="0" presId="urn:microsoft.com/office/officeart/2005/8/layout/bList2"/>
    <dgm:cxn modelId="{B099EF2E-C711-4D7C-8047-C555ED767388}" srcId="{BC63116D-266B-40D4-B413-020459AE536F}" destId="{AB8A760A-E071-46F5-9AAC-4B95FCE4F413}" srcOrd="0" destOrd="0" parTransId="{E29699C8-4FAC-4C58-ABC9-8E7638E97621}" sibTransId="{EB12E863-2A6E-4DEE-9356-F311057B71B9}"/>
    <dgm:cxn modelId="{B97A1135-C749-46FB-982B-C9734FA1EA91}" type="presOf" srcId="{664FA69A-1AE8-4E13-9649-E539999B3C46}" destId="{78AC841A-89BA-4942-A637-09D7F1D72D2D}" srcOrd="1" destOrd="0" presId="urn:microsoft.com/office/officeart/2005/8/layout/bList2"/>
    <dgm:cxn modelId="{8FC73535-05A4-458A-8BBC-30F3E81AEAD1}" type="presOf" srcId="{664FA69A-1AE8-4E13-9649-E539999B3C46}" destId="{F34CB3FD-91D0-4AFA-ADDC-331971E5AC61}" srcOrd="0" destOrd="0" presId="urn:microsoft.com/office/officeart/2005/8/layout/bList2"/>
    <dgm:cxn modelId="{94F6F447-E730-4936-9847-BEA0720C8848}" srcId="{0DE37125-74B8-48B1-9A6C-8312F5712A2A}" destId="{E4DB3D60-365C-495D-9B68-4275DC99B0F1}" srcOrd="0" destOrd="0" parTransId="{0F354463-8185-433F-8709-AEDE2076CE98}" sibTransId="{81CE6274-D340-468A-BB4D-1789E0903DAB}"/>
    <dgm:cxn modelId="{AA8B966D-86A6-4A62-B782-018605BB9F56}" type="presOf" srcId="{BC63116D-266B-40D4-B413-020459AE536F}" destId="{694E7CAD-78A5-4969-B739-057A3734BCD0}" srcOrd="1" destOrd="0" presId="urn:microsoft.com/office/officeart/2005/8/layout/bList2"/>
    <dgm:cxn modelId="{82F30A70-10CE-461A-8D25-A9E803BBB1C4}" type="presOf" srcId="{6ACA0BBF-0EA2-4CF1-A4FF-AAA99D6FD834}" destId="{8906FABC-6BF7-4B5E-BEB0-05E13089B452}" srcOrd="0" destOrd="0" presId="urn:microsoft.com/office/officeart/2005/8/layout/bList2"/>
    <dgm:cxn modelId="{6F14F356-E594-4E6F-9510-96A2513008B0}" type="presOf" srcId="{E4DB3D60-365C-495D-9B68-4275DC99B0F1}" destId="{55B7DCB7-6CDB-4A26-8C99-5D5829DC1C75}" srcOrd="0" destOrd="0" presId="urn:microsoft.com/office/officeart/2005/8/layout/bList2"/>
    <dgm:cxn modelId="{92052D80-7982-4761-99AE-99137F27B866}" type="presOf" srcId="{369E7EEC-B489-4BAB-8B40-AA2305230A18}" destId="{C222A9D6-F129-4CFC-B4E1-DEDA310E2016}" srcOrd="0" destOrd="0" presId="urn:microsoft.com/office/officeart/2005/8/layout/bList2"/>
    <dgm:cxn modelId="{521C6890-E556-4306-851E-F56CEE273FF0}" type="presOf" srcId="{392AF748-6A7B-4DD1-9C11-02A9B02007D6}" destId="{334F8C02-AA64-4553-952E-C53DD6F157CF}" srcOrd="0" destOrd="1" presId="urn:microsoft.com/office/officeart/2005/8/layout/bList2"/>
    <dgm:cxn modelId="{1165D7B9-4EF3-4CEF-9FB6-67E6D70994FF}" srcId="{664FA69A-1AE8-4E13-9649-E539999B3C46}" destId="{6ACA0BBF-0EA2-4CF1-A4FF-AAA99D6FD834}" srcOrd="0" destOrd="0" parTransId="{B534CC77-1A9B-4E3C-87D2-8E6E2B32E486}" sibTransId="{CA879B58-E80D-453C-AFD3-3FFDB43973D9}"/>
    <dgm:cxn modelId="{2A6053D0-8886-422A-9A63-B10353884801}" srcId="{F73B5591-5125-42B5-BDD5-72501CFC1F2F}" destId="{0DE37125-74B8-48B1-9A6C-8312F5712A2A}" srcOrd="2" destOrd="0" parTransId="{44FC9F10-283E-4071-9105-C754D61008FB}" sibTransId="{2AC82F37-AE54-4AF9-B479-19DFC3DB98E9}"/>
    <dgm:cxn modelId="{09F4A1E3-3C62-406E-8F62-B9E6E02DFC40}" srcId="{F73B5591-5125-42B5-BDD5-72501CFC1F2F}" destId="{BC63116D-266B-40D4-B413-020459AE536F}" srcOrd="0" destOrd="0" parTransId="{7114D3B3-22E2-4B15-BE9E-B7213E8005DA}" sibTransId="{BAD278CE-CF24-4812-86C9-79DA893B4903}"/>
    <dgm:cxn modelId="{69B6E7E8-C921-4F2D-9C1D-20AFC215B3FA}" srcId="{F73B5591-5125-42B5-BDD5-72501CFC1F2F}" destId="{664FA69A-1AE8-4E13-9649-E539999B3C46}" srcOrd="1" destOrd="0" parTransId="{E64CD5F3-AEB7-4652-A9D1-C2DA47E61342}" sibTransId="{369E7EEC-B489-4BAB-8B40-AA2305230A18}"/>
    <dgm:cxn modelId="{06EDA033-0225-41AF-AA8F-00969CFB3088}" type="presParOf" srcId="{B36DF866-5915-4031-B5B4-93C89EBA492F}" destId="{357FF283-2AD9-4E15-9EF8-101C09799ED5}" srcOrd="0" destOrd="0" presId="urn:microsoft.com/office/officeart/2005/8/layout/bList2"/>
    <dgm:cxn modelId="{50B3F06A-8388-4192-90A2-56D02C6E4121}" type="presParOf" srcId="{357FF283-2AD9-4E15-9EF8-101C09799ED5}" destId="{334F8C02-AA64-4553-952E-C53DD6F157CF}" srcOrd="0" destOrd="0" presId="urn:microsoft.com/office/officeart/2005/8/layout/bList2"/>
    <dgm:cxn modelId="{424508D6-A785-4A17-8528-8ECAAE580760}" type="presParOf" srcId="{357FF283-2AD9-4E15-9EF8-101C09799ED5}" destId="{B6A8B898-7769-4FE0-8B46-A10C0E673021}" srcOrd="1" destOrd="0" presId="urn:microsoft.com/office/officeart/2005/8/layout/bList2"/>
    <dgm:cxn modelId="{FE553299-52BD-4FD2-8D61-C4E925EF33A1}" type="presParOf" srcId="{357FF283-2AD9-4E15-9EF8-101C09799ED5}" destId="{694E7CAD-78A5-4969-B739-057A3734BCD0}" srcOrd="2" destOrd="0" presId="urn:microsoft.com/office/officeart/2005/8/layout/bList2"/>
    <dgm:cxn modelId="{843B022F-9201-40FE-ABF8-2144E342E9EA}" type="presParOf" srcId="{357FF283-2AD9-4E15-9EF8-101C09799ED5}" destId="{3B34BF07-C764-495C-B15B-02EC034C4665}" srcOrd="3" destOrd="0" presId="urn:microsoft.com/office/officeart/2005/8/layout/bList2"/>
    <dgm:cxn modelId="{0080A5CE-2475-4A2A-9DE8-CC252DF384BB}" type="presParOf" srcId="{B36DF866-5915-4031-B5B4-93C89EBA492F}" destId="{ED958E88-BFBE-422F-AEF8-DA3E7B24E198}" srcOrd="1" destOrd="0" presId="urn:microsoft.com/office/officeart/2005/8/layout/bList2"/>
    <dgm:cxn modelId="{066EE96C-BFB7-4324-A8C4-C5E397086661}" type="presParOf" srcId="{B36DF866-5915-4031-B5B4-93C89EBA492F}" destId="{1204672B-5E7D-4C70-8919-B598754B0A7A}" srcOrd="2" destOrd="0" presId="urn:microsoft.com/office/officeart/2005/8/layout/bList2"/>
    <dgm:cxn modelId="{D821B917-FCD7-4D02-995E-5833832C29D4}" type="presParOf" srcId="{1204672B-5E7D-4C70-8919-B598754B0A7A}" destId="{8906FABC-6BF7-4B5E-BEB0-05E13089B452}" srcOrd="0" destOrd="0" presId="urn:microsoft.com/office/officeart/2005/8/layout/bList2"/>
    <dgm:cxn modelId="{E591F9C3-7835-4162-87E7-04335D668C97}" type="presParOf" srcId="{1204672B-5E7D-4C70-8919-B598754B0A7A}" destId="{F34CB3FD-91D0-4AFA-ADDC-331971E5AC61}" srcOrd="1" destOrd="0" presId="urn:microsoft.com/office/officeart/2005/8/layout/bList2"/>
    <dgm:cxn modelId="{03BFC36C-532D-4431-8791-73255FBC1EC5}" type="presParOf" srcId="{1204672B-5E7D-4C70-8919-B598754B0A7A}" destId="{78AC841A-89BA-4942-A637-09D7F1D72D2D}" srcOrd="2" destOrd="0" presId="urn:microsoft.com/office/officeart/2005/8/layout/bList2"/>
    <dgm:cxn modelId="{9F0D4D22-8E02-4FAB-BB28-B3267904F023}" type="presParOf" srcId="{1204672B-5E7D-4C70-8919-B598754B0A7A}" destId="{95CFF1AA-C5E0-4A4B-B90E-A3DC8D436C68}" srcOrd="3" destOrd="0" presId="urn:microsoft.com/office/officeart/2005/8/layout/bList2"/>
    <dgm:cxn modelId="{5B94D80B-7B88-4A98-B8B5-A82BC912FFCD}" type="presParOf" srcId="{B36DF866-5915-4031-B5B4-93C89EBA492F}" destId="{C222A9D6-F129-4CFC-B4E1-DEDA310E2016}" srcOrd="3" destOrd="0" presId="urn:microsoft.com/office/officeart/2005/8/layout/bList2"/>
    <dgm:cxn modelId="{9EF73709-8F3E-4EBC-9C15-D39FF3765857}" type="presParOf" srcId="{B36DF866-5915-4031-B5B4-93C89EBA492F}" destId="{BD5F4290-5364-4AE0-9B02-61CA5EA565E3}" srcOrd="4" destOrd="0" presId="urn:microsoft.com/office/officeart/2005/8/layout/bList2"/>
    <dgm:cxn modelId="{EE57308C-F6C4-4EFA-91A7-13080CB05BBD}" type="presParOf" srcId="{BD5F4290-5364-4AE0-9B02-61CA5EA565E3}" destId="{55B7DCB7-6CDB-4A26-8C99-5D5829DC1C75}" srcOrd="0" destOrd="0" presId="urn:microsoft.com/office/officeart/2005/8/layout/bList2"/>
    <dgm:cxn modelId="{44E802BC-C72B-4119-912F-C942C36C87C9}" type="presParOf" srcId="{BD5F4290-5364-4AE0-9B02-61CA5EA565E3}" destId="{11B2DAE5-82AB-4849-BFEF-4CA91FABF7A4}" srcOrd="1" destOrd="0" presId="urn:microsoft.com/office/officeart/2005/8/layout/bList2"/>
    <dgm:cxn modelId="{07F5E5C6-9040-4B70-9A68-D2BBCB9163DB}" type="presParOf" srcId="{BD5F4290-5364-4AE0-9B02-61CA5EA565E3}" destId="{D79E9CDB-2DDB-44F7-8AC0-311846EF34D0}" srcOrd="2" destOrd="0" presId="urn:microsoft.com/office/officeart/2005/8/layout/bList2"/>
    <dgm:cxn modelId="{C5479EDC-D4FA-4EF1-9028-FA25E56F7A25}" type="presParOf" srcId="{BD5F4290-5364-4AE0-9B02-61CA5EA565E3}" destId="{2845A0EF-04AC-4715-A0D0-0A85F2A7C33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F8C02-AA64-4553-952E-C53DD6F157CF}">
      <dsp:nvSpPr>
        <dsp:cNvPr id="0" name=""/>
        <dsp:cNvSpPr/>
      </dsp:nvSpPr>
      <dsp:spPr>
        <a:xfrm>
          <a:off x="467297" y="3887"/>
          <a:ext cx="1599350" cy="298056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Сбор материала и преобразование источников в единый </a:t>
          </a:r>
          <a:r>
            <a:rPr lang="ru-RU" sz="1300" kern="1200" dirty="0" err="1"/>
            <a:t>аудиоформат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504772" y="41362"/>
        <a:ext cx="1524400" cy="2943093"/>
      </dsp:txXfrm>
    </dsp:sp>
    <dsp:sp modelId="{694E7CAD-78A5-4969-B739-057A3734BCD0}">
      <dsp:nvSpPr>
        <dsp:cNvPr id="0" name=""/>
        <dsp:cNvSpPr/>
      </dsp:nvSpPr>
      <dsp:spPr>
        <a:xfrm>
          <a:off x="486213" y="1391789"/>
          <a:ext cx="1561517" cy="1685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РТШ, рукопись, и т.д.</a:t>
          </a:r>
        </a:p>
      </dsp:txBody>
      <dsp:txXfrm>
        <a:off x="486213" y="1391789"/>
        <a:ext cx="1099659" cy="1685193"/>
      </dsp:txXfrm>
    </dsp:sp>
    <dsp:sp modelId="{3B34BF07-C764-495C-B15B-02EC034C4665}">
      <dsp:nvSpPr>
        <dsp:cNvPr id="0" name=""/>
        <dsp:cNvSpPr/>
      </dsp:nvSpPr>
      <dsp:spPr>
        <a:xfrm>
          <a:off x="1531051" y="1755543"/>
          <a:ext cx="673979" cy="124492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9000" r="-8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6FABC-6BF7-4B5E-BEB0-05E13089B452}">
      <dsp:nvSpPr>
        <dsp:cNvPr id="0" name=""/>
        <dsp:cNvSpPr/>
      </dsp:nvSpPr>
      <dsp:spPr>
        <a:xfrm>
          <a:off x="3208539" y="15291"/>
          <a:ext cx="1474966" cy="11010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Аудирование (аудиозапись преобразованных источников)</a:t>
          </a:r>
        </a:p>
      </dsp:txBody>
      <dsp:txXfrm>
        <a:off x="3234337" y="41089"/>
        <a:ext cx="1423370" cy="1075233"/>
      </dsp:txXfrm>
    </dsp:sp>
    <dsp:sp modelId="{78AC841A-89BA-4942-A637-09D7F1D72D2D}">
      <dsp:nvSpPr>
        <dsp:cNvPr id="0" name=""/>
        <dsp:cNvSpPr/>
      </dsp:nvSpPr>
      <dsp:spPr>
        <a:xfrm>
          <a:off x="2332925" y="1633210"/>
          <a:ext cx="3046395" cy="1655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Использование дополнительных звуковых эффектов, заменяющих незрячим иллюстрации</a:t>
          </a:r>
        </a:p>
      </dsp:txBody>
      <dsp:txXfrm>
        <a:off x="2332925" y="1633210"/>
        <a:ext cx="2145348" cy="1655816"/>
      </dsp:txXfrm>
    </dsp:sp>
    <dsp:sp modelId="{95CFF1AA-C5E0-4A4B-B90E-A3DC8D436C68}">
      <dsp:nvSpPr>
        <dsp:cNvPr id="0" name=""/>
        <dsp:cNvSpPr/>
      </dsp:nvSpPr>
      <dsp:spPr>
        <a:xfrm flipH="1" flipV="1">
          <a:off x="4009675" y="1553543"/>
          <a:ext cx="895033" cy="72384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7DCB7-6CDB-4A26-8C99-5D5829DC1C75}">
      <dsp:nvSpPr>
        <dsp:cNvPr id="0" name=""/>
        <dsp:cNvSpPr/>
      </dsp:nvSpPr>
      <dsp:spPr>
        <a:xfrm>
          <a:off x="2185825" y="3321530"/>
          <a:ext cx="1474966" cy="8577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Презентация итогового продукта; </a:t>
          </a:r>
        </a:p>
      </dsp:txBody>
      <dsp:txXfrm>
        <a:off x="2205923" y="3341628"/>
        <a:ext cx="1434770" cy="837660"/>
      </dsp:txXfrm>
    </dsp:sp>
    <dsp:sp modelId="{D79E9CDB-2DDB-44F7-8AC0-311846EF34D0}">
      <dsp:nvSpPr>
        <dsp:cNvPr id="0" name=""/>
        <dsp:cNvSpPr/>
      </dsp:nvSpPr>
      <dsp:spPr>
        <a:xfrm>
          <a:off x="636418" y="4244804"/>
          <a:ext cx="4573781" cy="70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Дополнительный вариант аудиокниги  , предназначен для слабовидящих детей младшего школьного возраста</a:t>
          </a:r>
        </a:p>
      </dsp:txBody>
      <dsp:txXfrm>
        <a:off x="636418" y="4244804"/>
        <a:ext cx="3220972" cy="701998"/>
      </dsp:txXfrm>
    </dsp:sp>
    <dsp:sp modelId="{2845A0EF-04AC-4715-A0D0-0A85F2A7C33A}">
      <dsp:nvSpPr>
        <dsp:cNvPr id="0" name=""/>
        <dsp:cNvSpPr/>
      </dsp:nvSpPr>
      <dsp:spPr>
        <a:xfrm flipV="1">
          <a:off x="3437489" y="4591677"/>
          <a:ext cx="173776" cy="20145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337-8704-423F-A4B8-D3BC10B4315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AB89-AFDF-4F88-B470-281BEB717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4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8AB89-AFDF-4F88-B470-281BEB7175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4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url.li/avhuj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tdbDbCGX_Q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Slide title</a:t>
            </a:r>
            <a:endParaRPr lang="ru-RU" sz="48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5EAEE1-2EEE-4064-802D-827DB622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" y="0"/>
            <a:ext cx="91473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F615C-B872-40DB-9880-4580C612FEDF}"/>
              </a:ext>
            </a:extLst>
          </p:cNvPr>
          <p:cNvSpPr txBox="1"/>
          <p:nvPr/>
        </p:nvSpPr>
        <p:spPr>
          <a:xfrm>
            <a:off x="419450" y="378574"/>
            <a:ext cx="833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архивы читателей как источник краеведческих проектов: опыт Приморской краевой библиотеки для слепых</a:t>
            </a:r>
          </a:p>
        </p:txBody>
      </p:sp>
    </p:spTree>
    <p:extLst>
      <p:ext uri="{BB962C8B-B14F-4D97-AF65-F5344CB8AC3E}">
        <p14:creationId xmlns:p14="http://schemas.microsoft.com/office/powerpoint/2010/main" val="305163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0FE07-393F-3C27-B734-0B5A56BA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-155791"/>
            <a:ext cx="7886700" cy="19070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Краеведческие издания ПКБС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983DB-AA08-B8CC-7980-4846A179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70" y="1166026"/>
            <a:ext cx="2562647" cy="17753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D19E29-1D41-F771-3C17-73BDD2FE0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" y="1232266"/>
            <a:ext cx="2724495" cy="1887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6537DC-880E-72C3-3F84-F948B7D7D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8" y="1980825"/>
            <a:ext cx="2484501" cy="18598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B6BAC7-1573-0B30-4D3A-A910FED7C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36" y="4107121"/>
            <a:ext cx="2721899" cy="2041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AD8D37-F37D-8059-D25D-DC3C221F58C4}"/>
              </a:ext>
            </a:extLst>
          </p:cNvPr>
          <p:cNvSpPr txBox="1"/>
          <p:nvPr/>
        </p:nvSpPr>
        <p:spPr>
          <a:xfrm>
            <a:off x="6073541" y="3029679"/>
            <a:ext cx="2204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                              Скачать говорящую книгу</a:t>
            </a:r>
            <a:r>
              <a:rPr lang="ru-RU" dirty="0">
                <a:effectLst/>
              </a:rPr>
              <a:t> </a:t>
            </a:r>
            <a:r>
              <a:rPr lang="ru-RU" b="1" dirty="0">
                <a:effectLst/>
              </a:rPr>
              <a:t>"Жизнь и приключения в тайге"</a:t>
            </a:r>
            <a:r>
              <a:rPr lang="ru-RU" dirty="0"/>
              <a:t> можно по ссылке: </a:t>
            </a:r>
            <a:r>
              <a:rPr lang="ru-RU" dirty="0">
                <a:hlinkClick r:id="rId6"/>
              </a:rPr>
              <a:t>http://surl.li/avhuj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7D498F4-2A61-3F17-5ECC-9730D2576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40" y="1985380"/>
            <a:ext cx="2484501" cy="18633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1A6196A-9A17-003B-CB48-8B902B9FA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5" y="4107121"/>
            <a:ext cx="2727093" cy="20414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B6EE77-D0E4-16B1-B4BC-BBDE9810FF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49" y="5253376"/>
            <a:ext cx="1318536" cy="8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3496-B1CE-D24F-7F6A-810F80F3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«Народов много, страна одна»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E3FADF-DF05-410D-59AD-27520ED9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" y="1438816"/>
            <a:ext cx="2857500" cy="1609725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1CDDD0E-BFA4-3A59-C596-40908FACC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" y="3315566"/>
            <a:ext cx="2857500" cy="1609725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900F2A-7906-3F43-0B6B-79BF81491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" y="5054311"/>
            <a:ext cx="2955636" cy="16625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2974A4-0D43-1D8F-F65F-4EB3C63BD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89" y="1438816"/>
            <a:ext cx="2865311" cy="1609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EC97F0-6397-5AE0-96EF-F938E20FB1FF}"/>
              </a:ext>
            </a:extLst>
          </p:cNvPr>
          <p:cNvSpPr txBox="1"/>
          <p:nvPr/>
        </p:nvSpPr>
        <p:spPr>
          <a:xfrm>
            <a:off x="3531179" y="2387937"/>
            <a:ext cx="463665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 посвящен юбилею Приморского края, в нем принимали участие читатели библиотечных пунктов и филиалов ПКБС, члены местных организаций Всероссийского общества слепых из Чугуевки, Артема, Арсеньева, Уссурийска, Партизанска, Находки и Владивостока.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Фильм «Многонациональное Приморье»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https://www.youtube.com/watch?v=JtdbDbCGX</a:t>
            </a:r>
            <a:r>
              <a:rPr lang="en-US" dirty="0">
                <a:hlinkClick r:id="rId6"/>
              </a:rPr>
              <a:t>_Q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21E161-FABA-FA15-BAD5-9E483206E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34" y="1303779"/>
            <a:ext cx="1463315" cy="18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8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22CF1-CC93-5F82-9E0A-C79CB06A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Литературно-исследовательский конкурс </a:t>
            </a:r>
            <a:br>
              <a:rPr lang="ru-RU" sz="28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«История Приморья в истории моей семьи»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D8BF9-B518-0486-4750-23A3D6D73042}"/>
              </a:ext>
            </a:extLst>
          </p:cNvPr>
          <p:cNvSpPr txBox="1"/>
          <p:nvPr/>
        </p:nvSpPr>
        <p:spPr>
          <a:xfrm>
            <a:off x="129310" y="960581"/>
            <a:ext cx="223519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Цель проекта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Активизация читательского интереса к истории родного края, Популяризация краеведческой литературы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инвалидов по зрению к участию в литературном творчестве; поощрение интереса в краеведческой исследовательской деятельности. Укрепление семейных связей, обеспечение преемственности поколений</a:t>
            </a: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5D31FB-9509-824F-E83E-B3CC258B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6" y="1854200"/>
            <a:ext cx="1847274" cy="13854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65E398-0647-BA7D-ACBF-1FB6F2F2D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72" y="1854200"/>
            <a:ext cx="1350820" cy="1238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009092-F379-759F-7B81-39FA5354FAAA}"/>
              </a:ext>
            </a:extLst>
          </p:cNvPr>
          <p:cNvSpPr txBox="1"/>
          <p:nvPr/>
        </p:nvSpPr>
        <p:spPr>
          <a:xfrm>
            <a:off x="6238008" y="1219200"/>
            <a:ext cx="25272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200" b="1" dirty="0"/>
          </a:p>
          <a:p>
            <a:pPr algn="just"/>
            <a:endParaRPr lang="ru-RU" sz="1200" b="1" dirty="0"/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«Когда я гуляю по Корабельной Набережной, то вижу корабли с яркой оранжевой надстройкой с огромной надписью на борту - «СПАСАТЕЛЬ». Они всегда в море на дежурстве. На них много лет работал водолазом мой муж Сиренко Анатолий Яковлевич, он был старшиной водолазной станции. На терпящих бедствие судах ему приходилось в любую погоду, рискуя жизнью, тушить пожары, заделывать пробоины, срезать намотанные на винты сети, канаты, спасать людей с тонущих судов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317C57-2BE5-99E1-9FDD-F09729D42E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08" y="5167311"/>
            <a:ext cx="1988345" cy="13255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071B50-5498-C2FB-FC4A-34CECC91B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3" y="5222157"/>
            <a:ext cx="2065750" cy="132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8BD020-B7CF-AC4F-B307-6B2B7364E571}"/>
              </a:ext>
            </a:extLst>
          </p:cNvPr>
          <p:cNvSpPr txBox="1"/>
          <p:nvPr/>
        </p:nvSpPr>
        <p:spPr>
          <a:xfrm>
            <a:off x="2559740" y="3429000"/>
            <a:ext cx="3443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«Я хочу рассказать вам историю своей семьи - первопоселенцев Ивана Наумовича и Марии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Марус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 В самом начале двадцатого века в 1912 году приехали они из Латвии на Дальний Восток. Ехали большой семьёй: отец, мать, семеро сыновей и одна дочь. до дальних земель Чугуевской волости, селиться рядом друг с другом».</a:t>
            </a:r>
          </a:p>
        </p:txBody>
      </p:sp>
    </p:spTree>
    <p:extLst>
      <p:ext uri="{BB962C8B-B14F-4D97-AF65-F5344CB8AC3E}">
        <p14:creationId xmlns:p14="http://schemas.microsoft.com/office/powerpoint/2010/main" val="119898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1B65E0F-FDC1-4322-8A6E-2FAC7BA27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018547"/>
              </p:ext>
            </p:extLst>
          </p:nvPr>
        </p:nvGraphicFramePr>
        <p:xfrm>
          <a:off x="526474" y="1690255"/>
          <a:ext cx="5846618" cy="495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C94FAD-0A92-4CF2-A55C-F4F6B24BAEC7}"/>
              </a:ext>
            </a:extLst>
          </p:cNvPr>
          <p:cNvSpPr txBox="1"/>
          <p:nvPr/>
        </p:nvSpPr>
        <p:spPr>
          <a:xfrm>
            <a:off x="1302328" y="404229"/>
            <a:ext cx="6239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конкурса «История Приморья в истории моей семьи»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492BE-53DC-695E-1B49-D7F13784C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15" y="1391227"/>
            <a:ext cx="2713011" cy="2037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B52E0-4EE7-B258-832B-95215125224D}"/>
              </a:ext>
            </a:extLst>
          </p:cNvPr>
          <p:cNvSpPr txBox="1"/>
          <p:nvPr/>
        </p:nvSpPr>
        <p:spPr>
          <a:xfrm>
            <a:off x="6373092" y="2969644"/>
            <a:ext cx="16717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аудиокниги 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Музее истории Дальнего Востока имени В.К. Арсеньева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47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220DD6-F4A4-A48A-F5E8-FB926681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56" y="4749854"/>
            <a:ext cx="2186853" cy="1941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9E5BA-C90B-25D6-7DD3-CA43C35806F4}"/>
              </a:ext>
            </a:extLst>
          </p:cNvPr>
          <p:cNvSpPr txBox="1"/>
          <p:nvPr/>
        </p:nvSpPr>
        <p:spPr>
          <a:xfrm>
            <a:off x="2753992" y="2831145"/>
            <a:ext cx="39933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«…сам-то сундук заслуживает отдельного внимания - уж больно стар: более ста лет ему, но ещё достаточно крепок и все вещи в нём хранятся и не портятся уже много лет. И когда в детстве мы с сестрой открывали крышку этого сундука, у нас захватывало дух от предвкушения какого-то волшебства»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3DB7AF-769A-29E5-7A2F-957F9C212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" y="4647027"/>
            <a:ext cx="2488071" cy="184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C7D622-F7CE-4AAE-3A39-A5621C2F567F}"/>
              </a:ext>
            </a:extLst>
          </p:cNvPr>
          <p:cNvSpPr txBox="1"/>
          <p:nvPr/>
        </p:nvSpPr>
        <p:spPr>
          <a:xfrm>
            <a:off x="118453" y="2831145"/>
            <a:ext cx="238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«Такие кресты передают в семьях из поколения в поколение. Вместе с крестом передают свою веру, свои порядки и традиции»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DDFB13-9F95-919B-F747-F60CE1C6F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2" y="1238339"/>
            <a:ext cx="1921164" cy="14696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3506BA-2586-6EC9-FC74-8949DB8DD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73" y="3773103"/>
            <a:ext cx="1717511" cy="2917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4DD5D9-AE6D-B846-419B-F53DE34E09FC}"/>
              </a:ext>
            </a:extLst>
          </p:cNvPr>
          <p:cNvSpPr txBox="1"/>
          <p:nvPr/>
        </p:nvSpPr>
        <p:spPr>
          <a:xfrm>
            <a:off x="2503054" y="1214477"/>
            <a:ext cx="363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«Я узнал историю номерной серебряной медали, которой награжден мой отец. Теперь медали моего отца я оставлю  своим внукам»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6B774-19A3-D384-C6E3-533989188CA4}"/>
              </a:ext>
            </a:extLst>
          </p:cNvPr>
          <p:cNvSpPr txBox="1"/>
          <p:nvPr/>
        </p:nvSpPr>
        <p:spPr>
          <a:xfrm>
            <a:off x="6640947" y="707762"/>
            <a:ext cx="21150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/>
              <a:t>«Грамота отца за успешное окончание семилетки. Оказывается, папа хорошо учился. Эта грамота стала семейной реликвией. Когда внуки закончат школу ей будет 100 лет»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468C0-E0EC-5C27-1261-327822104872}"/>
              </a:ext>
            </a:extLst>
          </p:cNvPr>
          <p:cNvSpPr txBox="1"/>
          <p:nvPr/>
        </p:nvSpPr>
        <p:spPr>
          <a:xfrm>
            <a:off x="2242117" y="167124"/>
            <a:ext cx="5486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исследовательский конкурс «Секреты старого сундука»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62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5EEAD-CB4C-7C55-FC3D-4559C925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«Напишем «Азбуку Приморья» вместе» для учеников КГОБУ Владивостокской коррекционной школы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9440F-3CAE-B5A5-8D2D-0D4A16F3C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7" y="4688304"/>
            <a:ext cx="1396465" cy="1914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DF3C6-A304-1411-00B4-B791B638AD57}"/>
              </a:ext>
            </a:extLst>
          </p:cNvPr>
          <p:cNvSpPr txBox="1"/>
          <p:nvPr/>
        </p:nvSpPr>
        <p:spPr>
          <a:xfrm>
            <a:off x="115504" y="1905316"/>
            <a:ext cx="4206239" cy="268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МЫС </a:t>
            </a:r>
            <a:r>
              <a:rPr lang="ru-RU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</a:t>
            </a:r>
            <a:r>
              <a:rPr lang="ru-RU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УРКИН  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Мыс назван так в честь Павла Филипповича Чуркина – офицера корвета «</a:t>
            </a:r>
            <a:r>
              <a:rPr lang="ru-RU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Гридень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изучавшего берега Бухты Золотой Рог. Теперь здесь расположен большой район города, который так и называют – Чуркин. Здесь всегда кипела рабочая жизнь: заводы, доки, верфи. Сейчас мой любимый район стал красивым и современным: построены новые высотки, театр оперы и балета, торговые центры и именно сюда ведет великолепный Золотой мост!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F74867-F324-C6A2-F9E9-63AC388016A8}"/>
              </a:ext>
            </a:extLst>
          </p:cNvPr>
          <p:cNvSpPr txBox="1"/>
          <p:nvPr/>
        </p:nvSpPr>
        <p:spPr>
          <a:xfrm>
            <a:off x="4437246" y="1014366"/>
            <a:ext cx="4078104" cy="2858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    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НАБЕРЕЖНАЯ </a:t>
            </a:r>
            <a:r>
              <a:rPr lang="ru-RU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</a:t>
            </a:r>
            <a:r>
              <a: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ЕСАРЕВИЧА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у нас в городе Набережная Цесаревича. С нее открывается очень красивый вид на бухту Золотой Рог. Наша набережная – это зона для пеших прогулок и катания на роликах, скейтах, велосипедах. Это очень хорошо, что в нашем городе есть такое отличное историческое и современное место!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E4EC42-C716-2CAD-E731-60977942D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49" y="4311715"/>
            <a:ext cx="3138649" cy="22912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335D76-126B-1A6C-BEAF-002F468EA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3" y="4654414"/>
            <a:ext cx="1486803" cy="1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7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652</Words>
  <Application>Microsoft Office PowerPoint</Application>
  <PresentationFormat>Экран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Slide title</vt:lpstr>
      <vt:lpstr>Краеведческие издания ПКБС</vt:lpstr>
      <vt:lpstr>«Народов много, страна одна»</vt:lpstr>
      <vt:lpstr>Литературно-исследовательский конкурс  «История Приморья в истории моей семьи»</vt:lpstr>
      <vt:lpstr>Презентация PowerPoint</vt:lpstr>
      <vt:lpstr>Презентация PowerPoint</vt:lpstr>
      <vt:lpstr>Проект «Напишем «Азбуку Приморья» вместе» для учеников КГОБУ Владивостокской коррекционной школы IV вида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108</cp:revision>
  <dcterms:created xsi:type="dcterms:W3CDTF">2014-11-21T11:00:06Z</dcterms:created>
  <dcterms:modified xsi:type="dcterms:W3CDTF">2023-11-21T06:28:32Z</dcterms:modified>
</cp:coreProperties>
</file>