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371" r:id="rId3"/>
    <p:sldId id="572" r:id="rId4"/>
    <p:sldId id="746" r:id="rId6"/>
    <p:sldId id="720" r:id="rId7"/>
    <p:sldId id="756" r:id="rId8"/>
    <p:sldId id="729" r:id="rId9"/>
    <p:sldId id="740" r:id="rId10"/>
    <p:sldId id="758" r:id="rId11"/>
    <p:sldId id="741" r:id="rId12"/>
    <p:sldId id="699" r:id="rId13"/>
    <p:sldId id="735" r:id="rId14"/>
    <p:sldId id="749" r:id="rId15"/>
    <p:sldId id="753" r:id="rId16"/>
    <p:sldId id="752" r:id="rId17"/>
    <p:sldId id="751" r:id="rId18"/>
    <p:sldId id="748" r:id="rId19"/>
    <p:sldId id="755" r:id="rId20"/>
    <p:sldId id="734" r:id="rId21"/>
    <p:sldId id="732" r:id="rId22"/>
  </p:sldIdLst>
  <p:sldSz cx="9144000" cy="6858000" type="screen4x3"/>
  <p:notesSz cx="6797675" cy="992632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990000"/>
    <a:srgbClr val="FFFF05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0557" autoAdjust="0"/>
  </p:normalViewPr>
  <p:slideViewPr>
    <p:cSldViewPr showGuides="1">
      <p:cViewPr varScale="1">
        <p:scale>
          <a:sx n="88" d="100"/>
          <a:sy n="88" d="100"/>
        </p:scale>
        <p:origin x="1344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70" y="1999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66129-505E-4379-90B4-910C3A5556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0F1F5-9C47-4BF3-B04F-8F7E04FCBA24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0F1F5-9C47-4BF3-B04F-8F7E04FCBA24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BB6375-FACD-4CD6-8C0A-F5FCB3B13525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E3DED1">
                  <a:shade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E3DED1">
                  <a:shade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1F0D8A-9BDB-4AE6-87C7-66F0D5428C1D}" type="slidenum">
              <a:rPr lang="ru-RU" smtClean="0">
                <a:solidFill>
                  <a:srgbClr val="E3DED1">
                    <a:shade val="50000"/>
                  </a:srgbClr>
                </a:solidFill>
                <a:latin typeface="Arial" panose="020B0604020202020204" pitchFamily="34" charset="0"/>
              </a:rPr>
            </a:fld>
            <a:endParaRPr lang="ru-RU">
              <a:solidFill>
                <a:srgbClr val="E3DED1">
                  <a:shade val="50000"/>
                </a:srgbClr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E3DED1">
                  <a:shade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E3DED1">
                  <a:shade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1F0D8A-9BDB-4AE6-87C7-66F0D5428C1D}" type="slidenum">
              <a:rPr lang="ru-RU" smtClean="0">
                <a:solidFill>
                  <a:srgbClr val="E3DED1">
                    <a:shade val="50000"/>
                  </a:srgbClr>
                </a:solidFill>
                <a:latin typeface="Arial" panose="020B0604020202020204" pitchFamily="34" charset="0"/>
              </a:rPr>
            </a:fld>
            <a:endParaRPr lang="ru-RU">
              <a:solidFill>
                <a:srgbClr val="E3DED1">
                  <a:shade val="50000"/>
                </a:srgbClr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E3DED1">
                  <a:shade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E3DED1">
                  <a:shade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1F0D8A-9BDB-4AE6-87C7-66F0D5428C1D}" type="slidenum">
              <a:rPr lang="ru-RU" smtClean="0">
                <a:solidFill>
                  <a:srgbClr val="E3DED1">
                    <a:shade val="50000"/>
                  </a:srgbClr>
                </a:solidFill>
                <a:latin typeface="Arial" panose="020B0604020202020204" pitchFamily="34" charset="0"/>
              </a:rPr>
            </a:fld>
            <a:endParaRPr lang="ru-RU">
              <a:solidFill>
                <a:srgbClr val="E3DED1">
                  <a:shade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E3DED1">
                  <a:shade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E3DED1">
                  <a:shade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1F0D8A-9BDB-4AE6-87C7-66F0D5428C1D}" type="slidenum">
              <a:rPr lang="ru-RU" smtClean="0">
                <a:solidFill>
                  <a:srgbClr val="E3DED1">
                    <a:shade val="50000"/>
                  </a:srgbClr>
                </a:solidFill>
                <a:latin typeface="Arial" panose="020B0604020202020204" pitchFamily="34" charset="0"/>
              </a:rPr>
            </a:fld>
            <a:endParaRPr lang="ru-RU">
              <a:solidFill>
                <a:srgbClr val="E3DED1">
                  <a:shade val="50000"/>
                </a:srgbClr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E3DED1">
                  <a:shade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E3DED1">
                  <a:shade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1F0D8A-9BDB-4AE6-87C7-66F0D5428C1D}" type="slidenum">
              <a:rPr lang="ru-RU" smtClean="0">
                <a:solidFill>
                  <a:srgbClr val="E3DED1">
                    <a:shade val="50000"/>
                  </a:srgbClr>
                </a:solidFill>
                <a:latin typeface="Arial" panose="020B0604020202020204" pitchFamily="34" charset="0"/>
              </a:rPr>
            </a:fld>
            <a:endParaRPr lang="ru-RU">
              <a:solidFill>
                <a:srgbClr val="E3DED1">
                  <a:shade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E3DED1">
                  <a:shade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E3DED1">
                  <a:shade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1F0D8A-9BDB-4AE6-87C7-66F0D5428C1D}" type="slidenum">
              <a:rPr lang="ru-RU" smtClean="0">
                <a:solidFill>
                  <a:srgbClr val="E3DED1">
                    <a:shade val="50000"/>
                  </a:srgbClr>
                </a:solidFill>
                <a:latin typeface="Arial" panose="020B0604020202020204" pitchFamily="34" charset="0"/>
              </a:rPr>
            </a:fld>
            <a:endParaRPr lang="ru-RU">
              <a:solidFill>
                <a:srgbClr val="E3DED1">
                  <a:shade val="50000"/>
                </a:srgbClr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E4E55A-A62A-4568-99B6-2C9B7412D5CD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CDD4ED-7EA3-432C-852F-8632DF5F136D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9DC45D-2D6A-41BC-95D7-3B86A6324406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35D3CA-92D6-477B-993B-644C8DE252E6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6D34AF-EEFF-47A8-996D-0D9E98023189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23348F-001E-421D-9CDE-CDD164461224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8F6E9C-A1D3-40FF-B632-E527BD1B3C7C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264711-0BCB-405A-B56E-7464C6C764B8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1C6092-3EAB-4A68-99B7-FF85A07F1127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B9D651-8F71-46F5-AFDA-4B391D222383}" type="slidenum">
              <a:rPr lang="ru-RU" smtClean="0">
                <a:solidFill>
                  <a:srgbClr val="E3DED1">
                    <a:shade val="50000"/>
                  </a:srgbClr>
                </a:solidFill>
              </a:rPr>
            </a:fld>
            <a:endParaRPr lang="ru-RU">
              <a:solidFill>
                <a:srgbClr val="E3DED1">
                  <a:shade val="50000"/>
                </a:srgb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E3DED1">
                  <a:shade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E3DED1">
                  <a:shade val="50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1F0D8A-9BDB-4AE6-87C7-66F0D5428C1D}" type="slidenum">
              <a:rPr lang="ru-RU" smtClean="0">
                <a:solidFill>
                  <a:srgbClr val="E3DED1">
                    <a:shade val="50000"/>
                  </a:srgbClr>
                </a:solidFill>
                <a:latin typeface="Arial" panose="020B0604020202020204" pitchFamily="34" charset="0"/>
              </a:rPr>
            </a:fld>
            <a:endParaRPr lang="ru-RU">
              <a:solidFill>
                <a:srgbClr val="E3DED1">
                  <a:shade val="50000"/>
                </a:srgbClr>
              </a:solidFill>
              <a:latin typeface="Arial" panose="020B0604020202020204" pitchFamily="34" charset="0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1" Type="http://schemas.openxmlformats.org/officeDocument/2006/relationships/hyperlink" Target="https://vk.com/wall137007713_3382?w=wall137007713_3382" TargetMode="Externa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75000"/>
              </a:schemeClr>
            </a:gs>
            <a:gs pos="60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0" y="-171400"/>
            <a:ext cx="9144000" cy="7029400"/>
          </a:xfrm>
          <a:prstGeom prst="horizontalScroll">
            <a:avLst>
              <a:gd name="adj" fmla="val 1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</a:rPr>
              <a:t>Автономное учреждение социального обслуживания Республики Бурятия</a:t>
            </a:r>
            <a:endParaRPr lang="ru-RU" sz="2800" b="1" dirty="0" smtClean="0">
              <a:solidFill>
                <a:srgbClr val="00B05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B050"/>
                </a:solidFill>
              </a:rPr>
              <a:t>«Бабушкинский дом интернат»</a:t>
            </a:r>
            <a:endParaRPr lang="ru-RU" sz="2800" b="1" dirty="0" smtClean="0">
              <a:solidFill>
                <a:srgbClr val="00B050"/>
              </a:solidFill>
            </a:endParaRPr>
          </a:p>
          <a:p>
            <a:pPr algn="ctr"/>
            <a:endParaRPr lang="ru-RU" sz="3600" b="1" dirty="0" smtClean="0">
              <a:solidFill>
                <a:srgbClr val="00B050"/>
              </a:solidFill>
            </a:endParaRPr>
          </a:p>
          <a:p>
            <a:pPr algn="ctr"/>
            <a:r>
              <a:rPr lang="ru-RU" sz="4000" b="1" dirty="0" smtClean="0">
                <a:solidFill>
                  <a:srgbClr val="FFFF00"/>
                </a:solidFill>
              </a:rPr>
              <a:t>«Богатырь Иван-чай»</a:t>
            </a:r>
            <a:endParaRPr lang="ru-RU" sz="4000" b="1" dirty="0" smtClean="0">
              <a:solidFill>
                <a:srgbClr val="FFFF00"/>
              </a:solidFill>
            </a:endParaRPr>
          </a:p>
          <a:p>
            <a:pPr algn="ctr"/>
            <a:endParaRPr lang="ru-RU" sz="3200" b="1" dirty="0" smtClean="0">
              <a:solidFill>
                <a:srgbClr val="00B050"/>
              </a:solidFill>
            </a:endParaRPr>
          </a:p>
          <a:p>
            <a:pPr algn="ctr"/>
            <a:r>
              <a:rPr lang="ru-RU" sz="3600" b="1" dirty="0">
                <a:solidFill>
                  <a:srgbClr val="00B050"/>
                </a:solidFill>
              </a:rPr>
              <a:t> </a:t>
            </a:r>
            <a:r>
              <a:rPr lang="ru-RU" sz="3600" b="1" dirty="0" smtClean="0">
                <a:solidFill>
                  <a:srgbClr val="00B050"/>
                </a:solidFill>
              </a:rPr>
              <a:t>                                                                                 </a:t>
            </a:r>
            <a:endParaRPr lang="ru-RU" sz="3600" b="1" dirty="0" smtClean="0">
              <a:solidFill>
                <a:srgbClr val="00B050"/>
              </a:solidFill>
            </a:endParaRPr>
          </a:p>
          <a:p>
            <a:pPr algn="ctr"/>
            <a:r>
              <a:rPr lang="ru-RU" sz="3200" b="1" dirty="0" smtClean="0">
                <a:solidFill>
                  <a:srgbClr val="00B050"/>
                </a:solidFill>
              </a:rPr>
              <a:t>Лучший проект добровольческой организации</a:t>
            </a:r>
            <a:endParaRPr lang="ru-RU" sz="3200" b="1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algn="r"/>
            <a:endParaRPr lang="ru-RU" sz="2400" b="1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Zver\Desktop\Новая папка\PIC_0206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51460" y="2348865"/>
            <a:ext cx="4248785" cy="305689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7900" y="2354580"/>
            <a:ext cx="4212590" cy="3051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5656" y="620688"/>
            <a:ext cx="4968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              </a:t>
            </a:r>
            <a:r>
              <a:rPr lang="ru-RU" sz="2800" b="1" dirty="0" smtClean="0">
                <a:solidFill>
                  <a:srgbClr val="800000"/>
                </a:solidFill>
              </a:rPr>
              <a:t>Наш чай</a:t>
            </a:r>
            <a:endParaRPr lang="ru-RU" sz="2800" b="1" dirty="0" smtClean="0">
              <a:solidFill>
                <a:srgbClr val="800000"/>
              </a:solidFill>
            </a:endParaRPr>
          </a:p>
          <a:p>
            <a:r>
              <a:rPr lang="ru-RU" sz="2800" b="1" dirty="0" smtClean="0">
                <a:solidFill>
                  <a:srgbClr val="800000"/>
                </a:solidFill>
              </a:rPr>
              <a:t>    Понравился туристам</a:t>
            </a:r>
            <a:endParaRPr lang="ru-RU" sz="2800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908685"/>
            <a:ext cx="7272655" cy="53587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260648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990000"/>
                </a:solidFill>
              </a:rPr>
              <a:t>Наш чай в госпиталях Москвы </a:t>
            </a:r>
            <a:endParaRPr lang="ru-RU" b="1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" y="548560"/>
            <a:ext cx="9144000" cy="60936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7308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</a:rPr>
              <a:t>Серебряные волонтеры собирают Иван-чай.</a:t>
            </a:r>
            <a:endParaRPr lang="ru-RU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412776"/>
            <a:ext cx="799288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4445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C249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A5C249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026" name="Picture 2" descr="C:\Users\Zver\Desktop\Листы\IMG_20221207_183512_457 (1)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67544" y="1268760"/>
            <a:ext cx="7920880" cy="504056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7504" y="260648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 Участие в Международном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форуме гражданского участия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#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МЫВМЕСТЕ,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 передача Иван чая военным</a:t>
            </a:r>
            <a:r>
              <a:rPr kumimoji="0" lang="ru-RU" sz="1800" b="1" i="0" u="none" strike="noStrike" kern="1200" cap="none" spc="0" normalizeH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 на </a:t>
            </a:r>
            <a:r>
              <a:rPr kumimoji="0" lang="ru-RU" sz="1800" b="1" i="0" u="none" strike="noStrike" kern="1200" cap="none" spc="0" normalizeH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СВО,</a:t>
            </a:r>
            <a:r>
              <a:rPr kumimoji="0" lang="ru-R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Москва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декабрь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2022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onstantia" panose="02030602050306030303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80928"/>
            <a:ext cx="4139952" cy="39330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545" y="1412776"/>
            <a:ext cx="4931861" cy="47971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496" y="0"/>
            <a:ext cx="40324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Тиражирование опыта работы по проекту на обучающей стажировке на базе Государственного бюджетного учреждения социального обслуживания населения Ростовской области «Центр социальной помощи семье и детям», город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Ростов</a:t>
            </a:r>
            <a:r>
              <a:rPr lang="ru-RU" b="1" dirty="0">
                <a:solidFill>
                  <a:srgbClr val="800000"/>
                </a:solidFill>
                <a:latin typeface="Constantia" panose="02030602050306030303"/>
              </a:rPr>
              <a:t>.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onstantia" panose="02030602050306030303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4320480" cy="52565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060848"/>
            <a:ext cx="4253678" cy="43366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341" y="116632"/>
            <a:ext cx="89301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Сотрудничество с общественной организацией «Золотые руки ангела», передача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иван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 -чая и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 оберегов для отправки военным. Вручение волонтерам значка «Мы помогаем раненым» от общественной организации «Золотые руки ангела» город Улан-Удэ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nstantia" panose="02030602050306030303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2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4450"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Воркшоп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"Социальные технологии как механизм развития гражданской активности",  выступление о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обобщение волонтерского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опыта,сентябрь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2022,г.Улан-Удэ </a:t>
            </a:r>
            <a:r>
              <a:rPr lang="ru-RU" b="1" u="sng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hlinkClick r:id="rId1"/>
              </a:rPr>
              <a:t>https://vk.com/wall137007713_3382?w=wall137007713_3382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ru-RU" sz="1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8784976" cy="52565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97" y="1446425"/>
            <a:ext cx="2234168" cy="17665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931" y="1446425"/>
            <a:ext cx="3090002" cy="24371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8471" y="3739344"/>
            <a:ext cx="3645024" cy="2592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21775" y="1412776"/>
            <a:ext cx="3528392" cy="30963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9988" y="4146667"/>
            <a:ext cx="2974398" cy="24482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503" y="238580"/>
            <a:ext cx="8208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Constantia" panose="02030602050306030303"/>
                <a:ea typeface="+mn-ea"/>
                <a:cs typeface="+mn-cs"/>
              </a:rPr>
              <a:t>Участие в  конкурсах добровольцев и обучающих стажировках.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Constantia" panose="02030602050306030303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412776"/>
            <a:ext cx="799288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4450">
              <a:spcAft>
                <a:spcPts val="0"/>
              </a:spcAft>
            </a:pPr>
            <a:r>
              <a:rPr lang="ru-RU" sz="20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 эффективной практики , помогает нашим проживающим (людям с ограниченными возможностями здоровья)  узнать новые полезные знания, научиться заготовке иван-чая, сохранить здоровье, уменьшить последствия болезни, вести здоровый  образ жизни.</a:t>
            </a:r>
            <a:endParaRPr lang="ru-RU" sz="2000" b="1" dirty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Значимость </a:t>
            </a:r>
            <a:r>
              <a:rPr lang="ru-RU" sz="2000" b="1" dirty="0" smtClean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практики- чай  </a:t>
            </a:r>
            <a:r>
              <a:rPr lang="ru-RU" sz="20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собранный своими руками, ферментированный, упакованный в красивые мешочки  </a:t>
            </a:r>
            <a:r>
              <a:rPr lang="ru-RU" sz="2000" b="1" dirty="0" smtClean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отправляем </a:t>
            </a:r>
            <a:r>
              <a:rPr lang="ru-RU" sz="20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нашим военным, участвующим в спецоперации на </a:t>
            </a:r>
            <a:r>
              <a:rPr lang="ru-RU" sz="2000" b="1" dirty="0" smtClean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Украине.</a:t>
            </a:r>
            <a:endParaRPr lang="ru-RU" sz="2000" b="1" dirty="0" smtClean="0">
              <a:solidFill>
                <a:srgbClr val="8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Данная </a:t>
            </a:r>
            <a:r>
              <a:rPr lang="ru-RU" sz="20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практика заслуживает внимания с целью дальнейшего тиражирования опыта, проведения мастер-классов, оформление чая </a:t>
            </a:r>
            <a:r>
              <a:rPr lang="ru-RU" sz="2000" b="1" dirty="0" smtClean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продажу своей продукции. Проведение чайного фестиваля на Байкале, где проходил чайный путь.</a:t>
            </a:r>
            <a:endParaRPr lang="ru-RU" sz="2000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980728"/>
            <a:ext cx="8287072" cy="5039072"/>
          </a:xfrm>
        </p:spPr>
        <p:txBody>
          <a:bodyPr/>
          <a:lstStyle/>
          <a:p>
            <a:r>
              <a:rPr lang="ru-RU" dirty="0" smtClean="0"/>
              <a:t>            </a:t>
            </a:r>
            <a:r>
              <a:rPr lang="ru-RU" b="1" dirty="0" smtClean="0">
                <a:solidFill>
                  <a:srgbClr val="990000"/>
                </a:solidFill>
              </a:rPr>
              <a:t>Спасибо за внимание!</a:t>
            </a:r>
            <a:endParaRPr lang="ru-RU" b="1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0"/>
            <a:ext cx="7751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</a:t>
            </a:r>
            <a:endParaRPr lang="ru-RU" sz="3600" b="1" dirty="0" smtClean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1347" y="2780706"/>
            <a:ext cx="66189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-612576" y="4860045"/>
            <a:ext cx="43533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05531" y="3246104"/>
            <a:ext cx="7132938" cy="36579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95536" y="620688"/>
            <a:ext cx="8352928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800000"/>
                </a:solidFill>
              </a:rPr>
              <a:t>Цель</a:t>
            </a:r>
            <a:r>
              <a:rPr lang="ru-RU" sz="24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rgbClr val="990000"/>
                </a:solidFill>
              </a:rPr>
              <a:t>: Социализация проживающих дома интерната, волонтеров,  через социально-полезную деятельность  в заготовке иван-чая .</a:t>
            </a:r>
            <a:endParaRPr lang="ru-RU" sz="2400" b="1" dirty="0">
              <a:solidFill>
                <a:srgbClr val="990000"/>
              </a:solidFill>
            </a:endParaRPr>
          </a:p>
          <a:p>
            <a:endParaRPr lang="ru-RU" sz="20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r>
              <a:rPr lang="ru-RU" sz="2400" b="1" dirty="0" smtClean="0">
                <a:solidFill>
                  <a:srgbClr val="800000"/>
                </a:solidFill>
              </a:rPr>
              <a:t>Задачи:  </a:t>
            </a:r>
            <a:endParaRPr lang="ru-RU" sz="2400" b="1" dirty="0" smtClean="0">
              <a:solidFill>
                <a:srgbClr val="8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800000"/>
                </a:solidFill>
              </a:rPr>
              <a:t> реализовать творческий потенциал и  повышение  самооценки подопечных </a:t>
            </a:r>
            <a:endParaRPr lang="ru-RU" sz="2400" b="1" dirty="0" smtClean="0">
              <a:solidFill>
                <a:srgbClr val="8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800000"/>
                </a:solidFill>
              </a:rPr>
              <a:t>сформировать мотивацию к волонтерской и  социальной      активности;</a:t>
            </a:r>
            <a:endParaRPr lang="ru-RU" sz="2400" b="1" dirty="0" smtClean="0">
              <a:solidFill>
                <a:srgbClr val="8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800000"/>
                </a:solidFill>
              </a:rPr>
              <a:t>  преодоление социальной изоляции и чувства одиночества;</a:t>
            </a:r>
            <a:endParaRPr lang="ru-RU" sz="2400" b="1" dirty="0" smtClean="0">
              <a:solidFill>
                <a:srgbClr val="8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800000"/>
                </a:solidFill>
              </a:rPr>
              <a:t>. изучить литературу об истории происхождения Иван-чая</a:t>
            </a:r>
            <a:endParaRPr lang="ru-RU" sz="2400" b="1" dirty="0" smtClean="0">
              <a:solidFill>
                <a:srgbClr val="8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800000"/>
                </a:solidFill>
              </a:rPr>
              <a:t>   -изучить технологию сбора и ферментацию Иван-чая .</a:t>
            </a:r>
            <a:endParaRPr lang="ru-RU" sz="2400" b="1" dirty="0" smtClean="0">
              <a:solidFill>
                <a:srgbClr val="800000"/>
              </a:solidFill>
            </a:endParaRPr>
          </a:p>
          <a:p>
            <a:endParaRPr lang="ru-RU" sz="2000" b="1" dirty="0" smtClean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Zver\Desktop\иван чай\иван чай 24\vfSOduFjp0g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41784" y="980728"/>
            <a:ext cx="8388424" cy="547260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520" y="188640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</a:rPr>
              <a:t>Скуратова Маргарита Юрьевна, руководитель проекта</a:t>
            </a:r>
            <a:endParaRPr lang="ru-RU" sz="2000" b="1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89950"/>
            <a:ext cx="4572000" cy="52839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0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 </a:t>
            </a:r>
            <a:r>
              <a:rPr lang="ru-RU" sz="2000" b="1" dirty="0" smtClean="0">
                <a:solidFill>
                  <a:srgbClr val="800000"/>
                </a:solidFill>
              </a:rPr>
              <a:t>Заготовка Иван-чая</a:t>
            </a:r>
            <a:endParaRPr lang="ru-RU" sz="2000" b="1" dirty="0">
              <a:solidFill>
                <a:srgbClr val="800000"/>
              </a:solidFill>
            </a:endParaRPr>
          </a:p>
        </p:txBody>
      </p:sp>
      <p:pic>
        <p:nvPicPr>
          <p:cNvPr id="6" name="Picture 2" descr="C:\Users\Zver\Desktop\иван чай\иван чай 24\laIlBrzocN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73" y="881336"/>
            <a:ext cx="4629150" cy="5292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20220809_151953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5496" y="704550"/>
            <a:ext cx="9001000" cy="596481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9512" y="260648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</a:rPr>
              <a:t>Заготовка Иван-чая</a:t>
            </a:r>
            <a:endParaRPr lang="ru-RU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8136904" cy="56166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5736" y="44624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  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Ферментирование Иван-чая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Zver\Desktop\иван чай\иван чай 24\cjWLO_bFcMk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2204864"/>
            <a:ext cx="4896544" cy="4653136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26" y="2204864"/>
            <a:ext cx="4320480" cy="4668119"/>
          </a:xfrm>
          <a:prstGeom prst="rect">
            <a:avLst/>
          </a:prstGeom>
        </p:spPr>
      </p:pic>
      <p:pic>
        <p:nvPicPr>
          <p:cNvPr id="4" name="Picture 3" descr="C:\Users\Zver\Desktop\иван чай\иван чай 24\xaDr73YJBO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5392" y="24934"/>
            <a:ext cx="2660414" cy="2323946"/>
          </a:xfrm>
          <a:prstGeom prst="rect">
            <a:avLst/>
          </a:prstGeom>
          <a:noFill/>
        </p:spPr>
      </p:pic>
      <p:pic>
        <p:nvPicPr>
          <p:cNvPr id="5" name="Picture 2" descr="C:\Users\Zver\Desktop\иван чай\иван чай 24\FCTfTdMYXH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934"/>
            <a:ext cx="2555776" cy="2323946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555776" y="332656"/>
            <a:ext cx="3919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</a:rPr>
              <a:t>Наш «Богатырь- Иван чай»</a:t>
            </a:r>
            <a:endParaRPr lang="ru-RU" sz="2000" b="1" dirty="0">
              <a:solidFill>
                <a:srgbClr val="990000"/>
              </a:solidFill>
            </a:endParaRPr>
          </a:p>
        </p:txBody>
      </p:sp>
      <p:pic>
        <p:nvPicPr>
          <p:cNvPr id="7" name="Picture 3" descr="C:\Users\Zver\Desktop\иван чай\иван чай 24\6hsy6o_iwY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1550132"/>
            <a:ext cx="3269332" cy="2981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8220405" cy="61653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805" y="0"/>
            <a:ext cx="8405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Сбор лекарственных трав для чая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Zver\Desktop\иван чай\иван чай 24\FnSAhWl-8Gs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28663" y="547688"/>
            <a:ext cx="7686675" cy="576262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9512" y="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</a:rPr>
              <a:t>Участие в республиканской ярмарке -2024</a:t>
            </a:r>
            <a:endParaRPr lang="ru-RU" b="1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2512</Words>
  <Application>WPS Presentation</Application>
  <PresentationFormat>Экран (4:3)</PresentationFormat>
  <Paragraphs>61</Paragraphs>
  <Slides>19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1" baseType="lpstr">
      <vt:lpstr>Arial</vt:lpstr>
      <vt:lpstr>SimSun</vt:lpstr>
      <vt:lpstr>Wingdings</vt:lpstr>
      <vt:lpstr>Wingdings 3</vt:lpstr>
      <vt:lpstr>Times New Roman</vt:lpstr>
      <vt:lpstr>Century Gothic</vt:lpstr>
      <vt:lpstr>Constantia</vt:lpstr>
      <vt:lpstr>Microsoft YaHei</vt:lpstr>
      <vt:lpstr>Arial Unicode MS</vt:lpstr>
      <vt:lpstr>Calibri</vt:lpstr>
      <vt:lpstr>Century Gothic</vt:lpstr>
      <vt:lpstr>Сектор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       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Lenovo</cp:lastModifiedBy>
  <cp:revision>500</cp:revision>
  <cp:lastPrinted>2015-09-18T06:16:00Z</cp:lastPrinted>
  <dcterms:created xsi:type="dcterms:W3CDTF">2014-08-26T02:01:00Z</dcterms:created>
  <dcterms:modified xsi:type="dcterms:W3CDTF">2025-05-16T00:45:07Z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06C100B4713C44B49BD78FC04372C71F_12</vt:lpwstr>
  </property>
  <property fmtid="{D5CDD505-2E9C-101B-9397-08002B2CF9AE}" pid="3" name="KSOProductBuildVer">
    <vt:lpwstr>1049-12.2.0.20795</vt:lpwstr>
  </property>
</Properties>
</file>